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256" r:id="rId2"/>
    <p:sldId id="272" r:id="rId3"/>
    <p:sldId id="273" r:id="rId4"/>
    <p:sldId id="257" r:id="rId5"/>
    <p:sldId id="258" r:id="rId6"/>
    <p:sldId id="274" r:id="rId7"/>
    <p:sldId id="260" r:id="rId8"/>
    <p:sldId id="262" r:id="rId9"/>
    <p:sldId id="275" r:id="rId10"/>
    <p:sldId id="276" r:id="rId11"/>
    <p:sldId id="348" r:id="rId12"/>
    <p:sldId id="281" r:id="rId13"/>
    <p:sldId id="282" r:id="rId14"/>
    <p:sldId id="284" r:id="rId15"/>
    <p:sldId id="280" r:id="rId16"/>
    <p:sldId id="327" r:id="rId17"/>
    <p:sldId id="345" r:id="rId18"/>
    <p:sldId id="338" r:id="rId19"/>
    <p:sldId id="302" r:id="rId20"/>
    <p:sldId id="304" r:id="rId21"/>
    <p:sldId id="328" r:id="rId22"/>
    <p:sldId id="329" r:id="rId23"/>
    <p:sldId id="330" r:id="rId24"/>
    <p:sldId id="331" r:id="rId25"/>
    <p:sldId id="301" r:id="rId26"/>
    <p:sldId id="306" r:id="rId27"/>
    <p:sldId id="332" r:id="rId28"/>
    <p:sldId id="268" r:id="rId29"/>
    <p:sldId id="271" r:id="rId30"/>
    <p:sldId id="286" r:id="rId31"/>
    <p:sldId id="287" r:id="rId32"/>
    <p:sldId id="288" r:id="rId33"/>
    <p:sldId id="289" r:id="rId34"/>
    <p:sldId id="285" r:id="rId35"/>
    <p:sldId id="339" r:id="rId36"/>
    <p:sldId id="340" r:id="rId37"/>
    <p:sldId id="290" r:id="rId38"/>
    <p:sldId id="291" r:id="rId39"/>
    <p:sldId id="292" r:id="rId40"/>
    <p:sldId id="293" r:id="rId41"/>
    <p:sldId id="333" r:id="rId42"/>
    <p:sldId id="296" r:id="rId43"/>
    <p:sldId id="299" r:id="rId44"/>
    <p:sldId id="346" r:id="rId45"/>
    <p:sldId id="297" r:id="rId46"/>
    <p:sldId id="309" r:id="rId47"/>
    <p:sldId id="310" r:id="rId48"/>
    <p:sldId id="324" r:id="rId49"/>
    <p:sldId id="341" r:id="rId50"/>
    <p:sldId id="334" r:id="rId51"/>
    <p:sldId id="336" r:id="rId52"/>
    <p:sldId id="347" r:id="rId53"/>
    <p:sldId id="343" r:id="rId54"/>
    <p:sldId id="344" r:id="rId55"/>
    <p:sldId id="342" r:id="rId56"/>
    <p:sldId id="312" r:id="rId57"/>
    <p:sldId id="337" r:id="rId58"/>
    <p:sldId id="326" r:id="rId59"/>
    <p:sldId id="322" r:id="rId60"/>
    <p:sldId id="321" r:id="rId61"/>
    <p:sldId id="314" r:id="rId62"/>
    <p:sldId id="315" r:id="rId63"/>
    <p:sldId id="316" r:id="rId64"/>
    <p:sldId id="317" r:id="rId65"/>
    <p:sldId id="349" r:id="rId66"/>
    <p:sldId id="294" r:id="rId67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09" autoAdjust="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E3F9C-7DCF-4180-866E-13CED0B86BA1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FB391-A745-4F29-B6B5-69EA4D3174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AAC3D-B888-48FB-977F-B19270950E9D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20192-A077-4620-B329-617F2DFA2C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20192-A077-4620-B329-617F2DFA2C00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356ED6-1321-4190-BFF4-B60385CDC868}" type="datetimeFigureOut">
              <a:rPr lang="en-US" smtClean="0"/>
              <a:pPr/>
              <a:t>22/03/2018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E96B59-166A-4326-A0AD-3160FBDCDC5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err="1" smtClean="0">
                <a:latin typeface="DevLys 080" pitchFamily="2" charset="0"/>
              </a:rPr>
              <a:t>ctV@vkWfMV</a:t>
            </a:r>
            <a:r>
              <a:rPr lang="en-US" sz="6000" dirty="0" smtClean="0">
                <a:latin typeface="DevLys 080" pitchFamily="2" charset="0"/>
              </a:rPr>
              <a:t> ,</a:t>
            </a:r>
            <a:r>
              <a:rPr lang="en-US" sz="6000" dirty="0" err="1" smtClean="0">
                <a:latin typeface="DevLys 080" pitchFamily="2" charset="0"/>
              </a:rPr>
              <a:t>oa</a:t>
            </a:r>
            <a:r>
              <a:rPr lang="en-US" sz="6000" dirty="0" smtClean="0">
                <a:latin typeface="DevLys 080" pitchFamily="2" charset="0"/>
              </a:rPr>
              <a:t> </a:t>
            </a:r>
            <a:r>
              <a:rPr lang="en-US" sz="6000" dirty="0" err="1" smtClean="0">
                <a:latin typeface="DevLys 080" pitchFamily="2" charset="0"/>
              </a:rPr>
              <a:t>ys</a:t>
            </a:r>
            <a:r>
              <a:rPr lang="en-US" sz="6000" dirty="0" smtClean="0">
                <a:latin typeface="DevLys 080" pitchFamily="2" charset="0"/>
              </a:rPr>
              <a:t>[</a:t>
            </a:r>
            <a:r>
              <a:rPr lang="en-US" sz="6000" dirty="0" err="1" smtClean="0">
                <a:latin typeface="DevLys 080" pitchFamily="2" charset="0"/>
              </a:rPr>
              <a:t>kk</a:t>
            </a:r>
            <a:r>
              <a:rPr lang="en-US" sz="6000" dirty="0" smtClean="0">
                <a:latin typeface="DevLys 080" pitchFamily="2" charset="0"/>
              </a:rPr>
              <a:t> </a:t>
            </a:r>
            <a:r>
              <a:rPr lang="en-US" sz="6000" dirty="0" err="1">
                <a:latin typeface="DevLys 080" pitchFamily="2" charset="0"/>
              </a:rPr>
              <a:t>laca</a:t>
            </a:r>
            <a:r>
              <a:rPr lang="en-US" sz="6000" dirty="0">
                <a:latin typeface="DevLys 080" pitchFamily="2" charset="0"/>
              </a:rPr>
              <a:t>/</a:t>
            </a:r>
            <a:r>
              <a:rPr lang="en-US" sz="6000" dirty="0" err="1">
                <a:latin typeface="DevLys 080" pitchFamily="2" charset="0"/>
              </a:rPr>
              <a:t>kh</a:t>
            </a:r>
            <a:r>
              <a:rPr lang="en-US" sz="6000" dirty="0">
                <a:latin typeface="DevLys 080" pitchFamily="2" charset="0"/>
              </a:rPr>
              <a:t> </a:t>
            </a:r>
            <a:r>
              <a:rPr lang="en-US" sz="6000" dirty="0" err="1">
                <a:latin typeface="DevLys 080" pitchFamily="2" charset="0"/>
              </a:rPr>
              <a:t>dk;Ziz.kkyh</a:t>
            </a:r>
            <a:endParaRPr lang="en-US" sz="6000" dirty="0">
              <a:latin typeface="DevLys 08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1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DevLys 040" pitchFamily="2" charset="0"/>
              </a:rPr>
              <a:t>ctV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D;k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gS</a:t>
            </a:r>
            <a:r>
              <a:rPr lang="en-US" sz="6000" dirty="0">
                <a:latin typeface="DevLys 040" pitchFamily="2" charset="0"/>
              </a:rPr>
              <a:t>\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lafo</a:t>
            </a:r>
            <a:r>
              <a:rPr lang="en-US" sz="3600" dirty="0" smtClean="0">
                <a:latin typeface="DevLys 040" pitchFamily="2" charset="0"/>
              </a:rPr>
              <a:t>/</a:t>
            </a:r>
            <a:r>
              <a:rPr lang="en-US" sz="3600" dirty="0" err="1" smtClean="0">
                <a:latin typeface="DevLys 040" pitchFamily="2" charset="0"/>
              </a:rPr>
              <a:t>kku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vuqPNsn</a:t>
            </a:r>
            <a:r>
              <a:rPr lang="en-US" sz="3600" dirty="0">
                <a:latin typeface="DevLys 040" pitchFamily="2" charset="0"/>
              </a:rPr>
              <a:t> 202 ¼1½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;g </a:t>
            </a:r>
            <a:r>
              <a:rPr lang="en-US" sz="3600" dirty="0" err="1">
                <a:latin typeface="DevLys 040" pitchFamily="2" charset="0"/>
              </a:rPr>
              <a:t>mYys</a:t>
            </a:r>
            <a:r>
              <a:rPr lang="en-US" sz="3600" dirty="0">
                <a:latin typeface="DevLys 040" pitchFamily="2" charset="0"/>
              </a:rPr>
              <a:t>[k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izR;sd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okf"kZd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kkf;dk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le{k </a:t>
            </a:r>
            <a:r>
              <a:rPr lang="en-US" sz="3600" dirty="0" err="1">
                <a:latin typeface="DevLys 040" pitchFamily="2" charset="0"/>
              </a:rPr>
              <a:t>vuqekfur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</a:t>
            </a:r>
            <a:r>
              <a:rPr lang="en-US" sz="3600" dirty="0">
                <a:latin typeface="DevLys 040" pitchFamily="2" charset="0"/>
              </a:rPr>
              <a:t>;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okf"kZd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fooj.k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izLrqr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tkosxkA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mDr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</a:t>
            </a:r>
            <a:r>
              <a:rPr lang="en-US" sz="3600" dirty="0">
                <a:latin typeface="DevLys 040" pitchFamily="2" charset="0"/>
              </a:rPr>
              <a:t>;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fooj.k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ctV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dgykrk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DevLys 040" pitchFamily="2" charset="0"/>
              </a:rPr>
              <a:t>ctV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cukus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ds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mn~ns</a:t>
            </a:r>
            <a:r>
              <a:rPr lang="en-US" sz="6000" dirty="0">
                <a:latin typeface="DevLys 040" pitchFamily="2" charset="0"/>
              </a:rPr>
              <a:t>’;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>
                <a:latin typeface="DevLys 040" pitchFamily="2" charset="0"/>
              </a:rPr>
              <a:t>1-	</a:t>
            </a:r>
            <a:r>
              <a:rPr lang="en-US" sz="3600" dirty="0" err="1" smtClean="0">
                <a:latin typeface="DevLys 040" pitchFamily="2" charset="0"/>
              </a:rPr>
              <a:t>lafo</a:t>
            </a:r>
            <a:r>
              <a:rPr lang="en-US" sz="3600" dirty="0" smtClean="0">
                <a:latin typeface="DevLys 040" pitchFamily="2" charset="0"/>
              </a:rPr>
              <a:t>/</a:t>
            </a:r>
            <a:r>
              <a:rPr lang="en-US" sz="3600" dirty="0" err="1" smtClean="0">
                <a:latin typeface="DevLys 040" pitchFamily="2" charset="0"/>
              </a:rPr>
              <a:t>kku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dh </a:t>
            </a:r>
            <a:r>
              <a:rPr lang="en-US" sz="3600" dirty="0" err="1">
                <a:latin typeface="DevLys 040" pitchFamily="2" charset="0"/>
              </a:rPr>
              <a:t>vfuok;Zrk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DevLys 040" pitchFamily="2" charset="0"/>
              </a:rPr>
              <a:t>2-	;</a:t>
            </a:r>
            <a:r>
              <a:rPr lang="en-US" sz="3600" dirty="0" err="1">
                <a:latin typeface="DevLys 040" pitchFamily="2" charset="0"/>
              </a:rPr>
              <a:t>kstukc</a:t>
            </a:r>
            <a:r>
              <a:rPr lang="en-US" sz="3600" dirty="0">
                <a:latin typeface="DevLys 040" pitchFamily="2" charset="0"/>
              </a:rPr>
              <a:t>) </a:t>
            </a:r>
            <a:r>
              <a:rPr lang="en-US" sz="3600" dirty="0" err="1">
                <a:latin typeface="DevLys 040" pitchFamily="2" charset="0"/>
              </a:rPr>
              <a:t>fodkl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fy;s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vko’;d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DevLys 040" pitchFamily="2" charset="0"/>
              </a:rPr>
              <a:t>3-	</a:t>
            </a:r>
            <a:r>
              <a:rPr lang="en-US" sz="3600" dirty="0" err="1" smtClean="0">
                <a:latin typeface="DevLys 040" pitchFamily="2" charset="0"/>
              </a:rPr>
              <a:t>lhfer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lalk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ku</a:t>
            </a:r>
            <a:r>
              <a:rPr lang="en-US" sz="3600" dirty="0">
                <a:latin typeface="DevLys 040" pitchFamily="2" charset="0"/>
              </a:rPr>
              <a:t>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izkFkfedrk</a:t>
            </a:r>
            <a:r>
              <a:rPr lang="en-US" sz="3600" dirty="0">
                <a:latin typeface="DevLys 040" pitchFamily="2" charset="0"/>
              </a:rPr>
              <a:t> fu/</a:t>
            </a:r>
            <a:r>
              <a:rPr lang="en-US" sz="3600" dirty="0" err="1">
                <a:latin typeface="DevLys 040" pitchFamily="2" charset="0"/>
              </a:rPr>
              <a:t>kkZj.k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</a:t>
            </a:r>
            <a:r>
              <a:rPr lang="en-US" sz="3600" dirty="0" smtClean="0">
                <a:latin typeface="DevLys 040" pitchFamily="2" charset="0"/>
              </a:rPr>
              <a:t> 	</a:t>
            </a:r>
            <a:r>
              <a:rPr lang="en-US" sz="3600" dirty="0" err="1" smtClean="0">
                <a:latin typeface="DevLys 040" pitchFamily="2" charset="0"/>
              </a:rPr>
              <a:t>fy</a:t>
            </a:r>
            <a:r>
              <a:rPr lang="en-US" sz="3600" dirty="0" smtClean="0">
                <a:latin typeface="DevLys 040" pitchFamily="2" charset="0"/>
              </a:rPr>
              <a:t>, </a:t>
            </a:r>
            <a:r>
              <a:rPr lang="en-US" sz="3600" dirty="0" err="1" smtClean="0">
                <a:latin typeface="DevLys 040" pitchFamily="2" charset="0"/>
              </a:rPr>
              <a:t>vko</a:t>
            </a:r>
            <a:r>
              <a:rPr lang="en-US" sz="3600" dirty="0" err="1">
                <a:latin typeface="DevLys 040" pitchFamily="2" charset="0"/>
              </a:rPr>
              <a:t>’;</a:t>
            </a:r>
            <a:r>
              <a:rPr lang="en-US" sz="3600" dirty="0" err="1" smtClean="0">
                <a:latin typeface="DevLys 040" pitchFamily="2" charset="0"/>
              </a:rPr>
              <a:t>d</a:t>
            </a:r>
            <a:r>
              <a:rPr lang="en-US" sz="3600" dirty="0" smtClean="0">
                <a:latin typeface="DevLys 040" pitchFamily="2" charset="0"/>
              </a:rPr>
              <a:t> A</a:t>
            </a:r>
            <a:endParaRPr lang="en-US" sz="36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3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DevLys 040" pitchFamily="2" charset="0"/>
              </a:rPr>
              <a:t>'</a:t>
            </a:r>
            <a:r>
              <a:rPr lang="en-US" sz="6000" dirty="0" err="1">
                <a:latin typeface="DevLys 040" pitchFamily="2" charset="0"/>
              </a:rPr>
              <a:t>kkldh</a:t>
            </a:r>
            <a:r>
              <a:rPr lang="en-US" sz="6000" dirty="0">
                <a:latin typeface="DevLys 040" pitchFamily="2" charset="0"/>
              </a:rPr>
              <a:t>; </a:t>
            </a:r>
            <a:r>
              <a:rPr lang="en-US" sz="6000" dirty="0" err="1">
                <a:latin typeface="DevLys 040" pitchFamily="2" charset="0"/>
              </a:rPr>
              <a:t>ys</a:t>
            </a:r>
            <a:r>
              <a:rPr lang="en-US" sz="6000" dirty="0">
                <a:latin typeface="DevLys 040" pitchFamily="2" charset="0"/>
              </a:rPr>
              <a:t>[</a:t>
            </a:r>
            <a:r>
              <a:rPr lang="en-US" sz="6000" dirty="0" err="1">
                <a:latin typeface="DevLys 040" pitchFamily="2" charset="0"/>
              </a:rPr>
              <a:t>kksa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ds</a:t>
            </a:r>
            <a:r>
              <a:rPr lang="en-US" sz="6000" dirty="0">
                <a:latin typeface="DevLys 040" pitchFamily="2" charset="0"/>
              </a:rPr>
              <a:t> </a:t>
            </a:r>
            <a:r>
              <a:rPr lang="en-US" sz="6000" dirty="0" err="1">
                <a:latin typeface="DevLys 040" pitchFamily="2" charset="0"/>
              </a:rPr>
              <a:t>eq</a:t>
            </a:r>
            <a:r>
              <a:rPr lang="en-US" sz="6000" dirty="0">
                <a:latin typeface="DevLys 040" pitchFamily="2" charset="0"/>
              </a:rPr>
              <a:t>[; </a:t>
            </a:r>
            <a:r>
              <a:rPr lang="en-US" sz="6000" dirty="0" err="1">
                <a:latin typeface="DevLys 040" pitchFamily="2" charset="0"/>
              </a:rPr>
              <a:t>Hkkx</a:t>
            </a:r>
            <a:endParaRPr lang="en-US" sz="6000" dirty="0">
              <a:latin typeface="DevLys 04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>
                <a:latin typeface="DevLys 040" pitchFamily="2" charset="0"/>
              </a:rPr>
              <a:t>1-	</a:t>
            </a:r>
            <a:r>
              <a:rPr lang="en-US" sz="3600" dirty="0" err="1">
                <a:latin typeface="DevLys 040" pitchFamily="2" charset="0"/>
              </a:rPr>
              <a:t>lafpr</a:t>
            </a:r>
            <a:r>
              <a:rPr lang="en-US" sz="3600" dirty="0">
                <a:latin typeface="DevLys 040" pitchFamily="2" charset="0"/>
              </a:rPr>
              <a:t> ¼lesfdr½ </a:t>
            </a:r>
            <a:r>
              <a:rPr lang="en-US" sz="3600" dirty="0" err="1">
                <a:latin typeface="DevLys 040" pitchFamily="2" charset="0"/>
              </a:rPr>
              <a:t>fuf</a:t>
            </a:r>
            <a:r>
              <a:rPr lang="en-US" sz="3600" dirty="0">
                <a:latin typeface="DevLys 040" pitchFamily="2" charset="0"/>
              </a:rPr>
              <a:t>/k </a:t>
            </a: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2-	</a:t>
            </a:r>
            <a:r>
              <a:rPr lang="en-US" sz="3600" dirty="0" err="1">
                <a:latin typeface="DevLys 040" pitchFamily="2" charset="0"/>
              </a:rPr>
              <a:t>yksd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ys</a:t>
            </a:r>
            <a:r>
              <a:rPr lang="en-US" sz="3600" dirty="0">
                <a:latin typeface="DevLys 040" pitchFamily="2" charset="0"/>
              </a:rPr>
              <a:t>[</a:t>
            </a:r>
            <a:r>
              <a:rPr lang="en-US" sz="3600" dirty="0" err="1">
                <a:latin typeface="DevLys 040" pitchFamily="2" charset="0"/>
              </a:rPr>
              <a:t>kk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3-	</a:t>
            </a:r>
            <a:r>
              <a:rPr lang="en-US" sz="3600" dirty="0" err="1">
                <a:latin typeface="DevLys 040" pitchFamily="2" charset="0"/>
              </a:rPr>
              <a:t>vkdfLedrk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fuf</a:t>
            </a:r>
            <a:r>
              <a:rPr lang="en-US" sz="3600" dirty="0">
                <a:latin typeface="DevLys 040" pitchFamily="2" charset="0"/>
              </a:rPr>
              <a:t>/k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4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dirty="0" err="1">
                <a:latin typeface="DevLys 080" pitchFamily="2" charset="0"/>
              </a:rPr>
              <a:t>lafpr@lesfdr</a:t>
            </a:r>
            <a:r>
              <a:rPr lang="en-US" sz="5000" dirty="0">
                <a:latin typeface="DevLys 080" pitchFamily="2" charset="0"/>
              </a:rPr>
              <a:t> </a:t>
            </a:r>
            <a:r>
              <a:rPr lang="en-US" sz="5000" dirty="0" err="1">
                <a:latin typeface="DevLys 080" pitchFamily="2" charset="0"/>
              </a:rPr>
              <a:t>fuf</a:t>
            </a:r>
            <a:r>
              <a:rPr lang="en-US" sz="5000" dirty="0">
                <a:latin typeface="DevLys 080" pitchFamily="2" charset="0"/>
              </a:rPr>
              <a:t>/k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dirty="0" smtClean="0">
                <a:latin typeface="DevLys 040" pitchFamily="2" charset="0"/>
              </a:rPr>
              <a:t>   	</a:t>
            </a:r>
            <a:r>
              <a:rPr lang="en-US" sz="14400" dirty="0" err="1" smtClean="0">
                <a:latin typeface="DevLys 040" pitchFamily="2" charset="0"/>
              </a:rPr>
              <a:t>bl</a:t>
            </a:r>
            <a:r>
              <a:rPr lang="en-US" sz="14400" dirty="0" smtClean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fuf</a:t>
            </a:r>
            <a:r>
              <a:rPr lang="en-US" sz="14400" dirty="0">
                <a:latin typeface="DevLys 040" pitchFamily="2" charset="0"/>
              </a:rPr>
              <a:t>/k </a:t>
            </a:r>
            <a:r>
              <a:rPr lang="en-US" sz="14400" dirty="0" err="1">
                <a:latin typeface="DevLys 040" pitchFamily="2" charset="0"/>
              </a:rPr>
              <a:t>ds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varxZr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jkT</a:t>
            </a:r>
            <a:r>
              <a:rPr lang="en-US" sz="14400" dirty="0">
                <a:latin typeface="DevLys 040" pitchFamily="2" charset="0"/>
              </a:rPr>
              <a:t>; dh </a:t>
            </a:r>
            <a:r>
              <a:rPr lang="en-US" sz="14400" dirty="0" err="1">
                <a:latin typeface="DevLys 040" pitchFamily="2" charset="0"/>
              </a:rPr>
              <a:t>leLr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vk</a:t>
            </a:r>
            <a:r>
              <a:rPr lang="en-US" sz="14400" dirty="0">
                <a:latin typeface="DevLys 040" pitchFamily="2" charset="0"/>
              </a:rPr>
              <a:t>; ,</a:t>
            </a:r>
            <a:r>
              <a:rPr lang="en-US" sz="14400" dirty="0" err="1">
                <a:latin typeface="DevLys 040" pitchFamily="2" charset="0"/>
              </a:rPr>
              <a:t>oa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leLr</a:t>
            </a:r>
            <a:r>
              <a:rPr lang="en-US" sz="14400" dirty="0">
                <a:latin typeface="DevLys 040" pitchFamily="2" charset="0"/>
              </a:rPr>
              <a:t> O;; </a:t>
            </a:r>
            <a:r>
              <a:rPr lang="en-US" sz="14400" dirty="0" err="1">
                <a:latin typeface="DevLys 040" pitchFamily="2" charset="0"/>
              </a:rPr>
              <a:t>ntZ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fd;s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tkrs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gSA</a:t>
            </a:r>
            <a:endParaRPr lang="en-US" sz="14400" dirty="0">
              <a:latin typeface="DevLys 040" pitchFamily="2" charset="0"/>
            </a:endParaRPr>
          </a:p>
          <a:p>
            <a:pPr>
              <a:buNone/>
            </a:pPr>
            <a:r>
              <a:rPr lang="en-US" sz="14400" dirty="0" smtClean="0">
                <a:latin typeface="DevLys 040" pitchFamily="2" charset="0"/>
              </a:rPr>
              <a:t>  </a:t>
            </a:r>
            <a:r>
              <a:rPr lang="en-US" sz="14400" dirty="0" err="1" smtClean="0">
                <a:latin typeface="DevLys 040" pitchFamily="2" charset="0"/>
              </a:rPr>
              <a:t>lesfdr</a:t>
            </a:r>
            <a:r>
              <a:rPr lang="en-US" sz="14400" dirty="0" smtClean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fuf</a:t>
            </a:r>
            <a:r>
              <a:rPr lang="en-US" sz="14400" dirty="0">
                <a:latin typeface="DevLys 040" pitchFamily="2" charset="0"/>
              </a:rPr>
              <a:t>/k </a:t>
            </a:r>
            <a:r>
              <a:rPr lang="en-US" sz="14400" dirty="0" err="1">
                <a:latin typeface="DevLys 040" pitchFamily="2" charset="0"/>
              </a:rPr>
              <a:t>ds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Hkkx</a:t>
            </a:r>
            <a:r>
              <a:rPr lang="en-US" sz="14400" dirty="0">
                <a:latin typeface="DevLys 040" pitchFamily="2" charset="0"/>
              </a:rPr>
              <a:t> %&amp;</a:t>
            </a:r>
          </a:p>
          <a:p>
            <a:pPr>
              <a:buNone/>
            </a:pPr>
            <a:r>
              <a:rPr lang="en-US" sz="14400" u="sng" dirty="0" smtClean="0">
                <a:latin typeface="DevLys 040" pitchFamily="2" charset="0"/>
              </a:rPr>
              <a:t>1-jktLo</a:t>
            </a:r>
            <a:endParaRPr lang="en-US" sz="14400" u="sng" dirty="0">
              <a:latin typeface="DevLys 040" pitchFamily="2" charset="0"/>
            </a:endParaRPr>
          </a:p>
          <a:p>
            <a:pPr>
              <a:buNone/>
            </a:pPr>
            <a:r>
              <a:rPr lang="en-US" sz="14400" dirty="0">
                <a:latin typeface="DevLys 040" pitchFamily="2" charset="0"/>
              </a:rPr>
              <a:t>¼</a:t>
            </a:r>
            <a:r>
              <a:rPr lang="en-US" sz="14400" dirty="0" smtClean="0">
                <a:latin typeface="DevLys 040" pitchFamily="2" charset="0"/>
              </a:rPr>
              <a:t>v½	</a:t>
            </a:r>
            <a:r>
              <a:rPr lang="en-US" sz="14400" b="1" dirty="0" err="1" smtClean="0">
                <a:latin typeface="DevLys 040" pitchFamily="2" charset="0"/>
              </a:rPr>
              <a:t>jktLo</a:t>
            </a:r>
            <a:r>
              <a:rPr lang="en-US" sz="14400" b="1" dirty="0" smtClean="0">
                <a:latin typeface="DevLys 040" pitchFamily="2" charset="0"/>
              </a:rPr>
              <a:t> </a:t>
            </a:r>
            <a:r>
              <a:rPr lang="en-US" sz="14400" b="1" dirty="0" err="1">
                <a:latin typeface="DevLys 040" pitchFamily="2" charset="0"/>
              </a:rPr>
              <a:t>vk</a:t>
            </a:r>
            <a:r>
              <a:rPr lang="en-US" sz="14400" b="1" dirty="0">
                <a:latin typeface="DevLys 040" pitchFamily="2" charset="0"/>
              </a:rPr>
              <a:t>; &amp;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djks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ls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smtClean="0">
                <a:latin typeface="DevLys 040" pitchFamily="2" charset="0"/>
              </a:rPr>
              <a:t>'</a:t>
            </a:r>
            <a:r>
              <a:rPr lang="en-US" sz="14400" dirty="0" err="1" smtClean="0">
                <a:latin typeface="DevLys 040" pitchFamily="2" charset="0"/>
              </a:rPr>
              <a:t>kklu</a:t>
            </a:r>
            <a:r>
              <a:rPr lang="en-US" sz="14400" dirty="0" smtClean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dks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 smtClean="0">
                <a:latin typeface="DevLys 040" pitchFamily="2" charset="0"/>
              </a:rPr>
              <a:t>izkIr</a:t>
            </a:r>
            <a:endParaRPr lang="en-US" sz="144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14400" dirty="0" smtClean="0">
                <a:latin typeface="DevLys 040" pitchFamily="2" charset="0"/>
              </a:rPr>
              <a:t>    </a:t>
            </a:r>
            <a:r>
              <a:rPr lang="en-US" sz="14400" dirty="0" err="1" smtClean="0">
                <a:latin typeface="DevLys 040" pitchFamily="2" charset="0"/>
              </a:rPr>
              <a:t>vk</a:t>
            </a:r>
            <a:r>
              <a:rPr lang="en-US" sz="14400" dirty="0">
                <a:latin typeface="DevLys 040" pitchFamily="2" charset="0"/>
              </a:rPr>
              <a:t>; </a:t>
            </a:r>
            <a:r>
              <a:rPr lang="en-US" sz="14400" dirty="0" err="1">
                <a:latin typeface="DevLys 040" pitchFamily="2" charset="0"/>
              </a:rPr>
              <a:t>jktLo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vk</a:t>
            </a:r>
            <a:r>
              <a:rPr lang="en-US" sz="14400" dirty="0">
                <a:latin typeface="DevLys 040" pitchFamily="2" charset="0"/>
              </a:rPr>
              <a:t>; </a:t>
            </a:r>
            <a:r>
              <a:rPr lang="en-US" sz="14400" dirty="0" err="1">
                <a:latin typeface="DevLys 040" pitchFamily="2" charset="0"/>
              </a:rPr>
              <a:t>dgykrh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gSA</a:t>
            </a:r>
            <a:r>
              <a:rPr lang="en-US" sz="14400" dirty="0">
                <a:latin typeface="DevLys 040" pitchFamily="2" charset="0"/>
              </a:rPr>
              <a:t> </a:t>
            </a:r>
          </a:p>
          <a:p>
            <a:pPr>
              <a:buNone/>
            </a:pPr>
            <a:r>
              <a:rPr lang="en-US" sz="14400" b="1" dirty="0">
                <a:latin typeface="DevLys 040" pitchFamily="2" charset="0"/>
              </a:rPr>
              <a:t>¼</a:t>
            </a:r>
            <a:r>
              <a:rPr lang="en-US" sz="14400" b="1" dirty="0" smtClean="0">
                <a:latin typeface="DevLys 040" pitchFamily="2" charset="0"/>
              </a:rPr>
              <a:t>c½	</a:t>
            </a:r>
            <a:r>
              <a:rPr lang="en-US" sz="14400" b="1" dirty="0" err="1" smtClean="0">
                <a:latin typeface="DevLys 040" pitchFamily="2" charset="0"/>
              </a:rPr>
              <a:t>jktLo</a:t>
            </a:r>
            <a:r>
              <a:rPr lang="en-US" sz="14400" b="1" dirty="0" smtClean="0">
                <a:latin typeface="DevLys 040" pitchFamily="2" charset="0"/>
              </a:rPr>
              <a:t> </a:t>
            </a:r>
            <a:r>
              <a:rPr lang="en-US" sz="14400" b="1" dirty="0">
                <a:latin typeface="DevLys 040" pitchFamily="2" charset="0"/>
              </a:rPr>
              <a:t>O;; </a:t>
            </a:r>
            <a:r>
              <a:rPr lang="en-US" sz="14400" dirty="0">
                <a:latin typeface="DevLys 040" pitchFamily="2" charset="0"/>
              </a:rPr>
              <a:t>&amp; '</a:t>
            </a:r>
            <a:r>
              <a:rPr lang="en-US" sz="14400" dirty="0" err="1">
                <a:latin typeface="DevLys 040" pitchFamily="2" charset="0"/>
              </a:rPr>
              <a:t>kkldh</a:t>
            </a:r>
            <a:r>
              <a:rPr lang="en-US" sz="14400" dirty="0">
                <a:latin typeface="DevLys 040" pitchFamily="2" charset="0"/>
              </a:rPr>
              <a:t>; </a:t>
            </a:r>
            <a:r>
              <a:rPr lang="en-US" sz="14400" dirty="0" err="1">
                <a:latin typeface="DevLys 040" pitchFamily="2" charset="0"/>
              </a:rPr>
              <a:t>dkjksckj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dks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pykus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smtClean="0">
                <a:latin typeface="DevLys 040" pitchFamily="2" charset="0"/>
              </a:rPr>
              <a:t>	</a:t>
            </a:r>
            <a:r>
              <a:rPr lang="en-US" sz="14400" dirty="0" err="1" smtClean="0">
                <a:latin typeface="DevLys 040" pitchFamily="2" charset="0"/>
              </a:rPr>
              <a:t>laca</a:t>
            </a:r>
            <a:r>
              <a:rPr lang="en-US" sz="14400" dirty="0" smtClean="0">
                <a:latin typeface="DevLys 040" pitchFamily="2" charset="0"/>
              </a:rPr>
              <a:t>/</a:t>
            </a:r>
            <a:r>
              <a:rPr lang="en-US" sz="14400" dirty="0" err="1" smtClean="0">
                <a:latin typeface="DevLys 040" pitchFamily="2" charset="0"/>
              </a:rPr>
              <a:t>kh</a:t>
            </a:r>
            <a:r>
              <a:rPr lang="en-US" sz="14400" dirty="0" smtClean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nSfud</a:t>
            </a:r>
            <a:r>
              <a:rPr lang="en-US" sz="14400" dirty="0">
                <a:latin typeface="DevLys 040" pitchFamily="2" charset="0"/>
              </a:rPr>
              <a:t> O;; </a:t>
            </a:r>
            <a:r>
              <a:rPr lang="en-US" sz="14400" dirty="0" err="1">
                <a:latin typeface="DevLys 040" pitchFamily="2" charset="0"/>
              </a:rPr>
              <a:t>jktLo</a:t>
            </a:r>
            <a:r>
              <a:rPr lang="en-US" sz="14400" dirty="0">
                <a:latin typeface="DevLys 040" pitchFamily="2" charset="0"/>
              </a:rPr>
              <a:t> O;; </a:t>
            </a:r>
            <a:r>
              <a:rPr lang="en-US" sz="14400" dirty="0" err="1">
                <a:latin typeface="DevLys 040" pitchFamily="2" charset="0"/>
              </a:rPr>
              <a:t>dgykrs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gSA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smtClean="0">
                <a:latin typeface="DevLys 040" pitchFamily="2" charset="0"/>
              </a:rPr>
              <a:t>	</a:t>
            </a:r>
            <a:r>
              <a:rPr lang="en-US" sz="14400" dirty="0" err="1" smtClean="0">
                <a:latin typeface="DevLys 040" pitchFamily="2" charset="0"/>
              </a:rPr>
              <a:t>mnkgj.k</a:t>
            </a:r>
            <a:r>
              <a:rPr lang="en-US" sz="14400" dirty="0" smtClean="0">
                <a:latin typeface="DevLys 040" pitchFamily="2" charset="0"/>
              </a:rPr>
              <a:t> </a:t>
            </a:r>
            <a:r>
              <a:rPr lang="en-US" sz="14400" dirty="0">
                <a:latin typeface="DevLys 040" pitchFamily="2" charset="0"/>
              </a:rPr>
              <a:t>&amp; </a:t>
            </a:r>
            <a:r>
              <a:rPr lang="en-US" sz="14400" dirty="0" err="1">
                <a:latin typeface="DevLys 040" pitchFamily="2" charset="0"/>
              </a:rPr>
              <a:t>osru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HkRrksa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ds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Hkqxrku</a:t>
            </a:r>
            <a:r>
              <a:rPr lang="en-US" sz="14400" dirty="0">
                <a:latin typeface="DevLys 040" pitchFamily="2" charset="0"/>
              </a:rPr>
              <a:t> </a:t>
            </a:r>
            <a:r>
              <a:rPr lang="en-US" sz="14400" dirty="0" err="1">
                <a:latin typeface="DevLys 040" pitchFamily="2" charset="0"/>
              </a:rPr>
              <a:t>ij</a:t>
            </a:r>
            <a:r>
              <a:rPr lang="en-US" sz="14400" dirty="0">
                <a:latin typeface="DevLys 040" pitchFamily="2" charset="0"/>
              </a:rPr>
              <a:t> O;;</a:t>
            </a:r>
          </a:p>
          <a:p>
            <a:pPr>
              <a:buNone/>
            </a:pPr>
            <a:endParaRPr lang="en-US" dirty="0">
              <a:latin typeface="DevLys 040" pitchFamily="2" charset="0"/>
            </a:endParaRPr>
          </a:p>
          <a:p>
            <a:pPr>
              <a:buNone/>
            </a:pPr>
            <a:r>
              <a:rPr lang="en-US" dirty="0">
                <a:latin typeface="DevLys 040" pitchFamily="2" charset="0"/>
              </a:rPr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248400"/>
            <a:ext cx="304800" cy="365125"/>
          </a:xfrm>
        </p:spPr>
        <p:txBody>
          <a:bodyPr/>
          <a:lstStyle/>
          <a:p>
            <a:fld id="{1AE96B59-166A-4326-A0AD-3160FBDCDC55}" type="slidenum">
              <a:rPr lang="en-US" sz="2400" smtClean="0"/>
              <a:pPr/>
              <a:t>5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09600"/>
            <a:ext cx="80772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>
                <a:latin typeface="DevLys 040" pitchFamily="2" charset="0"/>
              </a:rPr>
              <a:t>2- </a:t>
            </a:r>
            <a:r>
              <a:rPr lang="en-US" sz="3600" b="1" u="sng" dirty="0" err="1">
                <a:latin typeface="DevLys 040" pitchFamily="2" charset="0"/>
              </a:rPr>
              <a:t>iwathxr</a:t>
            </a:r>
            <a:endParaRPr lang="en-US" sz="3600" b="1" u="sng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¼</a:t>
            </a:r>
            <a:r>
              <a:rPr lang="en-US" sz="3600" dirty="0" smtClean="0">
                <a:latin typeface="DevLys 040" pitchFamily="2" charset="0"/>
              </a:rPr>
              <a:t>v½	</a:t>
            </a:r>
            <a:r>
              <a:rPr lang="en-US" sz="3600" dirty="0" err="1" smtClean="0">
                <a:latin typeface="DevLys 040" pitchFamily="2" charset="0"/>
              </a:rPr>
              <a:t>iwathxr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</a:t>
            </a:r>
            <a:r>
              <a:rPr lang="en-US" sz="3600" dirty="0">
                <a:latin typeface="DevLys 040" pitchFamily="2" charset="0"/>
              </a:rPr>
              <a:t>; &amp; '</a:t>
            </a:r>
            <a:r>
              <a:rPr lang="en-US" sz="3600" dirty="0" err="1">
                <a:latin typeface="DevLys 040" pitchFamily="2" charset="0"/>
              </a:rPr>
              <a:t>kklu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lEifRr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foØ</a:t>
            </a:r>
            <a:r>
              <a:rPr lang="en-US" sz="3600" dirty="0">
                <a:latin typeface="DevLys 040" pitchFamily="2" charset="0"/>
              </a:rPr>
              <a:t>;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ls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izkIr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</a:t>
            </a:r>
            <a:r>
              <a:rPr lang="en-US" sz="3600" dirty="0">
                <a:latin typeface="DevLys 040" pitchFamily="2" charset="0"/>
              </a:rPr>
              <a:t>; </a:t>
            </a:r>
            <a:r>
              <a:rPr lang="en-US" sz="3600" dirty="0" err="1">
                <a:latin typeface="DevLys 040" pitchFamily="2" charset="0"/>
              </a:rPr>
              <a:t>iwathxr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</a:t>
            </a:r>
            <a:r>
              <a:rPr lang="en-US" sz="3600" dirty="0">
                <a:latin typeface="DevLys 040" pitchFamily="2" charset="0"/>
              </a:rPr>
              <a:t>; </a:t>
            </a:r>
            <a:r>
              <a:rPr lang="en-US" sz="3600" dirty="0" err="1">
                <a:latin typeface="DevLys 040" pitchFamily="2" charset="0"/>
              </a:rPr>
              <a:t>dgykrhgSA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¼c½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iwathxr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O;; &amp; '</a:t>
            </a:r>
            <a:r>
              <a:rPr lang="en-US" sz="3600" dirty="0" err="1">
                <a:latin typeface="DevLys 040" pitchFamily="2" charset="0"/>
              </a:rPr>
              <a:t>kklu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,</a:t>
            </a:r>
            <a:r>
              <a:rPr lang="en-US" sz="3600" dirty="0" err="1">
                <a:latin typeface="DevLys 040" pitchFamily="2" charset="0"/>
              </a:rPr>
              <a:t>sls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ftlesa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'</a:t>
            </a:r>
            <a:r>
              <a:rPr lang="en-US" sz="3600" dirty="0" err="1" smtClean="0">
                <a:latin typeface="DevLys 040" pitchFamily="2" charset="0"/>
              </a:rPr>
              <a:t>kklu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dh </a:t>
            </a:r>
            <a:r>
              <a:rPr lang="en-US" sz="3600" dirty="0" err="1">
                <a:latin typeface="DevLys 040" pitchFamily="2" charset="0"/>
              </a:rPr>
              <a:t>lEifRr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o`f</a:t>
            </a:r>
            <a:r>
              <a:rPr lang="en-US" sz="3600" dirty="0">
                <a:latin typeface="DevLys 040" pitchFamily="2" charset="0"/>
              </a:rPr>
              <a:t>) </a:t>
            </a:r>
            <a:r>
              <a:rPr lang="en-US" sz="3600" dirty="0" err="1">
                <a:latin typeface="DevLys 040" pitchFamily="2" charset="0"/>
              </a:rPr>
              <a:t>laca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kh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iwathxr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O;; </a:t>
            </a:r>
            <a:r>
              <a:rPr lang="en-US" sz="3600" dirty="0" err="1">
                <a:latin typeface="DevLys 040" pitchFamily="2" charset="0"/>
              </a:rPr>
              <a:t>dgykrh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b="1" dirty="0">
                <a:latin typeface="DevLys 040" pitchFamily="2" charset="0"/>
              </a:rPr>
              <a:t>3-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b="1" u="sng" dirty="0">
                <a:latin typeface="DevLys 040" pitchFamily="2" charset="0"/>
              </a:rPr>
              <a:t>_.k ,</a:t>
            </a:r>
            <a:r>
              <a:rPr lang="en-US" sz="3600" b="1" u="sng" dirty="0" err="1">
                <a:latin typeface="DevLys 040" pitchFamily="2" charset="0"/>
              </a:rPr>
              <a:t>oa</a:t>
            </a:r>
            <a:r>
              <a:rPr lang="en-US" sz="3600" b="1" u="sng" dirty="0">
                <a:latin typeface="DevLys 040" pitchFamily="2" charset="0"/>
              </a:rPr>
              <a:t> </a:t>
            </a:r>
            <a:r>
              <a:rPr lang="en-US" sz="3600" b="1" u="sng" dirty="0" err="1">
                <a:latin typeface="DevLys 040" pitchFamily="2" charset="0"/>
              </a:rPr>
              <a:t>dtZ</a:t>
            </a:r>
            <a:r>
              <a:rPr lang="en-US" sz="3600" b="1" u="sng" dirty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&amp; </a:t>
            </a:r>
            <a:endParaRPr lang="en-US" sz="36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DevLys 040" pitchFamily="2" charset="0"/>
              </a:rPr>
              <a:t>		'</a:t>
            </a:r>
            <a:r>
              <a:rPr lang="en-US" sz="3600" dirty="0" err="1" smtClean="0">
                <a:latin typeface="DevLys 040" pitchFamily="2" charset="0"/>
              </a:rPr>
              <a:t>kklu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izkIr</a:t>
            </a:r>
            <a:r>
              <a:rPr lang="en-US" sz="3600" dirty="0">
                <a:latin typeface="DevLys 040" pitchFamily="2" charset="0"/>
              </a:rPr>
              <a:t> _.k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vfxze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'</a:t>
            </a:r>
            <a:r>
              <a:rPr lang="en-US" sz="3600" dirty="0" err="1">
                <a:latin typeface="DevLys 040" pitchFamily="2" charset="0"/>
              </a:rPr>
              <a:t>kklu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}</a:t>
            </a:r>
            <a:r>
              <a:rPr lang="en-US" sz="3600" dirty="0" err="1">
                <a:latin typeface="DevLys 040" pitchFamily="2" charset="0"/>
              </a:rPr>
              <a:t>kjk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fn;s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x;s</a:t>
            </a:r>
            <a:r>
              <a:rPr lang="en-US" sz="3600" dirty="0">
                <a:latin typeface="DevLys 040" pitchFamily="2" charset="0"/>
              </a:rPr>
              <a:t> _.k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vfxzeA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endParaRPr lang="en-US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6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DevLys 080" pitchFamily="2" charset="0"/>
              </a:rPr>
              <a:t>yksd</a:t>
            </a:r>
            <a:r>
              <a:rPr lang="en-US" sz="6000" dirty="0">
                <a:latin typeface="DevLys 080" pitchFamily="2" charset="0"/>
              </a:rPr>
              <a:t> </a:t>
            </a:r>
            <a:r>
              <a:rPr lang="en-US" sz="6000" dirty="0" err="1">
                <a:latin typeface="DevLys 080" pitchFamily="2" charset="0"/>
              </a:rPr>
              <a:t>ys</a:t>
            </a:r>
            <a:r>
              <a:rPr lang="en-US" sz="6000" dirty="0">
                <a:latin typeface="DevLys 080" pitchFamily="2" charset="0"/>
              </a:rPr>
              <a:t>[</a:t>
            </a:r>
            <a:r>
              <a:rPr lang="en-US" sz="6000" dirty="0" err="1">
                <a:latin typeface="DevLys 080" pitchFamily="2" charset="0"/>
              </a:rPr>
              <a:t>kk</a:t>
            </a:r>
            <a:endParaRPr lang="en-US" sz="6000" dirty="0">
              <a:latin typeface="DevLys 08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>
                <a:latin typeface="DevLys 040" pitchFamily="2" charset="0"/>
              </a:rPr>
              <a:t>  </a:t>
            </a:r>
            <a:r>
              <a:rPr lang="en-US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Tkks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izkfIr;kW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lafpr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fuf</a:t>
            </a:r>
            <a:r>
              <a:rPr lang="en-US" sz="3600" dirty="0">
                <a:latin typeface="DevLys 040" pitchFamily="2" charset="0"/>
              </a:rPr>
              <a:t>/k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oxhZdj.k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ugha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vLFkkbZ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tek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Lo:Ik</a:t>
            </a:r>
            <a:r>
              <a:rPr lang="en-US" sz="3600" dirty="0">
                <a:latin typeface="DevLys 040" pitchFamily="2" charset="0"/>
              </a:rPr>
              <a:t> dh </a:t>
            </a:r>
            <a:r>
              <a:rPr lang="en-US" sz="3600" dirty="0" err="1">
                <a:latin typeface="DevLys 040" pitchFamily="2" charset="0"/>
              </a:rPr>
              <a:t>gksrh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mUgsa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</a:t>
            </a:r>
            <a:r>
              <a:rPr lang="en-US" sz="3600" dirty="0">
                <a:latin typeface="DevLys 040" pitchFamily="2" charset="0"/>
              </a:rPr>
              <a:t> en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tek</a:t>
            </a:r>
            <a:r>
              <a:rPr lang="en-US" sz="3600" dirty="0">
                <a:latin typeface="DevLys 040" pitchFamily="2" charset="0"/>
              </a:rPr>
              <a:t>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forj.k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crk;k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fuf</a:t>
            </a:r>
            <a:r>
              <a:rPr lang="en-US" sz="3600" dirty="0">
                <a:latin typeface="DevLys 040" pitchFamily="2" charset="0"/>
              </a:rPr>
              <a:t>/k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izkIr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gksus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okyh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jkf’k;kWa</a:t>
            </a:r>
            <a:r>
              <a:rPr lang="en-US" sz="3600" dirty="0">
                <a:latin typeface="DevLys 040" pitchFamily="2" charset="0"/>
              </a:rPr>
              <a:t>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fuf</a:t>
            </a:r>
            <a:r>
              <a:rPr lang="en-US" sz="3600" dirty="0">
                <a:latin typeface="DevLys 040" pitchFamily="2" charset="0"/>
              </a:rPr>
              <a:t>/k </a:t>
            </a:r>
            <a:r>
              <a:rPr lang="en-US" sz="3600" dirty="0" err="1">
                <a:latin typeface="DevLys 040" pitchFamily="2" charset="0"/>
              </a:rPr>
              <a:t>ls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fd;s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tkus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okyh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jkf’k;kW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kkf;dk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fu;a</a:t>
            </a:r>
            <a:r>
              <a:rPr lang="en-US" sz="3600" dirty="0">
                <a:latin typeface="DevLys 040" pitchFamily="2" charset="0"/>
              </a:rPr>
              <a:t>=.k </a:t>
            </a:r>
            <a:r>
              <a:rPr lang="en-US" sz="3600" dirty="0" err="1">
                <a:latin typeface="DevLys 040" pitchFamily="2" charset="0"/>
              </a:rPr>
              <a:t>ugha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mnkgj.k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&amp; </a:t>
            </a:r>
            <a:r>
              <a:rPr lang="en-US" sz="3600" dirty="0" err="1">
                <a:latin typeface="DevLys 040" pitchFamily="2" charset="0"/>
              </a:rPr>
              <a:t>deZpkfj;ksa</a:t>
            </a:r>
            <a:r>
              <a:rPr lang="en-US" sz="3600" dirty="0">
                <a:latin typeface="DevLys 040" pitchFamily="2" charset="0"/>
              </a:rPr>
              <a:t> dh </a:t>
            </a:r>
            <a:r>
              <a:rPr lang="en-US" sz="3600" dirty="0" err="1">
                <a:latin typeface="DevLys 040" pitchFamily="2" charset="0"/>
              </a:rPr>
              <a:t>Hkfo</a:t>
            </a:r>
            <a:r>
              <a:rPr lang="en-US" sz="3600" dirty="0">
                <a:latin typeface="DevLys 040" pitchFamily="2" charset="0"/>
              </a:rPr>
              <a:t>"; </a:t>
            </a:r>
            <a:r>
              <a:rPr lang="en-US" sz="3600" dirty="0" err="1">
                <a:latin typeface="DevLys 040" pitchFamily="2" charset="0"/>
              </a:rPr>
              <a:t>fuf</a:t>
            </a:r>
            <a:r>
              <a:rPr lang="en-US" sz="3600" dirty="0">
                <a:latin typeface="DevLys 040" pitchFamily="2" charset="0"/>
              </a:rPr>
              <a:t>/k] </a:t>
            </a:r>
            <a:r>
              <a:rPr lang="en-US" sz="3600" dirty="0" err="1">
                <a:latin typeface="DevLys 040" pitchFamily="2" charset="0"/>
              </a:rPr>
              <a:t>chek</a:t>
            </a:r>
            <a:endParaRPr lang="en-US" sz="36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>
                <a:latin typeface="DevLys 080" pitchFamily="2" charset="0"/>
              </a:rPr>
              <a:t>vkdfLedrk</a:t>
            </a:r>
            <a:r>
              <a:rPr lang="en-US" sz="6000" dirty="0">
                <a:latin typeface="DevLys 080" pitchFamily="2" charset="0"/>
              </a:rPr>
              <a:t> </a:t>
            </a:r>
            <a:r>
              <a:rPr lang="en-US" sz="6000" dirty="0" err="1">
                <a:latin typeface="DevLys 080" pitchFamily="2" charset="0"/>
              </a:rPr>
              <a:t>fuf</a:t>
            </a:r>
            <a:r>
              <a:rPr lang="en-US" sz="6000" dirty="0">
                <a:latin typeface="DevLys 080" pitchFamily="2" charset="0"/>
              </a:rPr>
              <a:t>/k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>
                <a:latin typeface="DevLys 040" pitchFamily="2" charset="0"/>
              </a:rPr>
              <a:t>  </a:t>
            </a:r>
            <a:r>
              <a:rPr lang="en-US" dirty="0" smtClean="0">
                <a:latin typeface="DevLys 040" pitchFamily="2" charset="0"/>
              </a:rPr>
              <a:t>	</a:t>
            </a:r>
            <a:r>
              <a:rPr lang="en-US" sz="3900" dirty="0" smtClean="0">
                <a:latin typeface="DevLys 040" pitchFamily="2" charset="0"/>
              </a:rPr>
              <a:t>;</a:t>
            </a:r>
            <a:r>
              <a:rPr lang="en-US" sz="3900" dirty="0">
                <a:latin typeface="DevLys 040" pitchFamily="2" charset="0"/>
              </a:rPr>
              <a:t>g </a:t>
            </a:r>
            <a:r>
              <a:rPr lang="en-US" sz="3900" dirty="0" err="1">
                <a:latin typeface="DevLys 040" pitchFamily="2" charset="0"/>
              </a:rPr>
              <a:t>fuf</a:t>
            </a:r>
            <a:r>
              <a:rPr lang="en-US" sz="3900" dirty="0">
                <a:latin typeface="DevLys 040" pitchFamily="2" charset="0"/>
              </a:rPr>
              <a:t>/k </a:t>
            </a:r>
            <a:r>
              <a:rPr lang="en-US" sz="3900" dirty="0" err="1">
                <a:latin typeface="DevLys 040" pitchFamily="2" charset="0"/>
              </a:rPr>
              <a:t>jkT</a:t>
            </a:r>
            <a:r>
              <a:rPr lang="en-US" sz="3900" dirty="0">
                <a:latin typeface="DevLys 040" pitchFamily="2" charset="0"/>
              </a:rPr>
              <a:t>; </a:t>
            </a:r>
            <a:r>
              <a:rPr lang="en-US" sz="3900" dirty="0" err="1">
                <a:latin typeface="DevLys 040" pitchFamily="2" charset="0"/>
              </a:rPr>
              <a:t>ljdkj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ikl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vfxze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ds</a:t>
            </a:r>
            <a:r>
              <a:rPr lang="en-US" sz="3900" dirty="0">
                <a:latin typeface="DevLys 040" pitchFamily="2" charset="0"/>
              </a:rPr>
              <a:t> :</a:t>
            </a:r>
            <a:r>
              <a:rPr lang="en-US" sz="3900" dirty="0" err="1">
                <a:latin typeface="DevLys 040" pitchFamily="2" charset="0"/>
              </a:rPr>
              <a:t>Ik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gksrh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ftlls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jkT;iky</a:t>
            </a:r>
            <a:r>
              <a:rPr lang="en-US" sz="3900" dirty="0">
                <a:latin typeface="DevLys 040" pitchFamily="2" charset="0"/>
              </a:rPr>
              <a:t>] </a:t>
            </a:r>
            <a:r>
              <a:rPr lang="en-US" sz="3900" dirty="0" err="1">
                <a:latin typeface="DevLys 040" pitchFamily="2" charset="0"/>
              </a:rPr>
              <a:t>fo</a:t>
            </a:r>
            <a:r>
              <a:rPr lang="en-US" sz="3900" dirty="0">
                <a:latin typeface="DevLys 040" pitchFamily="2" charset="0"/>
              </a:rPr>
              <a:t>/</a:t>
            </a:r>
            <a:r>
              <a:rPr lang="en-US" sz="3900" dirty="0" err="1">
                <a:latin typeface="DevLys 040" pitchFamily="2" charset="0"/>
              </a:rPr>
              <a:t>kkulHkk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O;; </a:t>
            </a:r>
            <a:r>
              <a:rPr lang="en-US" sz="3900" dirty="0" err="1">
                <a:latin typeface="DevLys 040" pitchFamily="2" charset="0"/>
              </a:rPr>
              <a:t>vuqeksnu</a:t>
            </a:r>
            <a:r>
              <a:rPr lang="en-US" sz="3900" dirty="0">
                <a:latin typeface="DevLys 040" pitchFamily="2" charset="0"/>
              </a:rPr>
              <a:t> dh </a:t>
            </a:r>
            <a:r>
              <a:rPr lang="en-US" sz="3900" dirty="0" err="1">
                <a:latin typeface="DevLys 040" pitchFamily="2" charset="0"/>
              </a:rPr>
              <a:t>izR;k’kka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</a:t>
            </a:r>
            <a:r>
              <a:rPr lang="en-US" sz="3900" dirty="0">
                <a:latin typeface="DevLys 040" pitchFamily="2" charset="0"/>
              </a:rPr>
              <a:t> [</a:t>
            </a:r>
            <a:r>
              <a:rPr lang="en-US" sz="3900" dirty="0" err="1">
                <a:latin typeface="DevLys 040" pitchFamily="2" charset="0"/>
              </a:rPr>
              <a:t>kPkZ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dj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ldrs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gS</a:t>
            </a:r>
            <a:r>
              <a:rPr lang="en-US" sz="3900" dirty="0">
                <a:latin typeface="DevLys 040" pitchFamily="2" charset="0"/>
              </a:rPr>
              <a:t>] </a:t>
            </a:r>
            <a:r>
              <a:rPr lang="en-US" sz="3900" dirty="0" err="1">
                <a:latin typeface="DevLys 040" pitchFamily="2" charset="0"/>
              </a:rPr>
              <a:t>bldh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izfriwfrZ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vkxkeh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fo</a:t>
            </a:r>
            <a:r>
              <a:rPr lang="en-US" sz="3900" dirty="0">
                <a:latin typeface="DevLys 040" pitchFamily="2" charset="0"/>
              </a:rPr>
              <a:t>/</a:t>
            </a:r>
            <a:r>
              <a:rPr lang="en-US" sz="3900" dirty="0" err="1">
                <a:latin typeface="DevLys 040" pitchFamily="2" charset="0"/>
              </a:rPr>
              <a:t>kku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lHkk</a:t>
            </a:r>
            <a:r>
              <a:rPr lang="en-US" sz="3900" dirty="0">
                <a:latin typeface="DevLys 040" pitchFamily="2" charset="0"/>
              </a:rPr>
              <a:t> l=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fofu;ksx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fo</a:t>
            </a:r>
            <a:r>
              <a:rPr lang="en-US" sz="3900" dirty="0">
                <a:latin typeface="DevLys 040" pitchFamily="2" charset="0"/>
              </a:rPr>
              <a:t>/</a:t>
            </a:r>
            <a:r>
              <a:rPr lang="en-US" sz="3900" dirty="0" err="1">
                <a:latin typeface="DevLys 040" pitchFamily="2" charset="0"/>
              </a:rPr>
              <a:t>ks;d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izLrqr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dj</a:t>
            </a:r>
            <a:r>
              <a:rPr lang="en-US" sz="3900" dirty="0">
                <a:latin typeface="DevLys 040" pitchFamily="2" charset="0"/>
              </a:rPr>
              <a:t> dh </a:t>
            </a:r>
            <a:r>
              <a:rPr lang="en-US" sz="3900" dirty="0" err="1">
                <a:latin typeface="DevLys 040" pitchFamily="2" charset="0"/>
              </a:rPr>
              <a:t>tkrh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gSA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smtClean="0">
                <a:latin typeface="DevLys 040" pitchFamily="2" charset="0"/>
              </a:rPr>
              <a:t>¼bl </a:t>
            </a:r>
            <a:r>
              <a:rPr lang="en-US" sz="3900" dirty="0" err="1">
                <a:latin typeface="DevLys 040" pitchFamily="2" charset="0"/>
              </a:rPr>
              <a:t>fof</a:t>
            </a:r>
            <a:r>
              <a:rPr lang="en-US" sz="3900" dirty="0">
                <a:latin typeface="DevLys 040" pitchFamily="2" charset="0"/>
              </a:rPr>
              <a:t>/k dh </a:t>
            </a:r>
            <a:r>
              <a:rPr lang="en-US" sz="3900" dirty="0" err="1">
                <a:latin typeface="DevLys 040" pitchFamily="2" charset="0"/>
              </a:rPr>
              <a:t>LFkkiuk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vizR;kf’kr</a:t>
            </a:r>
            <a:r>
              <a:rPr lang="en-US" sz="3900" dirty="0">
                <a:latin typeface="DevLys 040" pitchFamily="2" charset="0"/>
              </a:rPr>
              <a:t> O;; ck&lt;+ </a:t>
            </a:r>
            <a:r>
              <a:rPr lang="en-US" sz="3900" dirty="0" err="1">
                <a:latin typeface="DevLys 040" pitchFamily="2" charset="0"/>
              </a:rPr>
              <a:t>lw</a:t>
            </a:r>
            <a:r>
              <a:rPr lang="en-US" sz="3900" dirty="0">
                <a:latin typeface="DevLys 040" pitchFamily="2" charset="0"/>
              </a:rPr>
              <a:t>[</a:t>
            </a:r>
            <a:r>
              <a:rPr lang="en-US" sz="3900" dirty="0" err="1">
                <a:latin typeface="DevLys 040" pitchFamily="2" charset="0"/>
              </a:rPr>
              <a:t>kk</a:t>
            </a:r>
            <a:r>
              <a:rPr lang="en-US" sz="3900" dirty="0">
                <a:latin typeface="DevLys 040" pitchFamily="2" charset="0"/>
              </a:rPr>
              <a:t> =</a:t>
            </a:r>
            <a:r>
              <a:rPr lang="en-US" sz="3900" dirty="0" err="1">
                <a:latin typeface="DevLys 040" pitchFamily="2" charset="0"/>
              </a:rPr>
              <a:t>klnh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HkwdEi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egkekjh</a:t>
            </a:r>
            <a:r>
              <a:rPr lang="en-US" sz="3900" dirty="0">
                <a:latin typeface="DevLys 040" pitchFamily="2" charset="0"/>
              </a:rPr>
              <a:t> ,</a:t>
            </a:r>
            <a:r>
              <a:rPr lang="en-US" sz="3900" dirty="0" err="1">
                <a:latin typeface="DevLys 040" pitchFamily="2" charset="0"/>
              </a:rPr>
              <a:t>oa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vU</a:t>
            </a:r>
            <a:r>
              <a:rPr lang="en-US" sz="3900" dirty="0">
                <a:latin typeface="DevLys 040" pitchFamily="2" charset="0"/>
              </a:rPr>
              <a:t>; </a:t>
            </a:r>
            <a:r>
              <a:rPr lang="en-US" sz="3900" dirty="0" err="1">
                <a:latin typeface="DevLys 040" pitchFamily="2" charset="0"/>
              </a:rPr>
              <a:t>ftuds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fy</a:t>
            </a:r>
            <a:r>
              <a:rPr lang="en-US" sz="3900" dirty="0">
                <a:latin typeface="DevLys 040" pitchFamily="2" charset="0"/>
              </a:rPr>
              <a:t>, </a:t>
            </a:r>
            <a:r>
              <a:rPr lang="en-US" sz="3900" dirty="0" err="1">
                <a:latin typeface="DevLys 040" pitchFamily="2" charset="0"/>
              </a:rPr>
              <a:t>fo</a:t>
            </a:r>
            <a:r>
              <a:rPr lang="en-US" sz="3900" dirty="0">
                <a:latin typeface="DevLys 040" pitchFamily="2" charset="0"/>
              </a:rPr>
              <a:t>/</a:t>
            </a:r>
            <a:r>
              <a:rPr lang="en-US" sz="3900" dirty="0" err="1">
                <a:latin typeface="DevLys 040" pitchFamily="2" charset="0"/>
              </a:rPr>
              <a:t>kku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lHkk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rRdky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Lohd`fr</a:t>
            </a:r>
            <a:r>
              <a:rPr lang="en-US" sz="3900" dirty="0" smtClean="0">
                <a:latin typeface="DevLys 040" pitchFamily="2" charset="0"/>
              </a:rPr>
              <a:t> dh </a:t>
            </a:r>
            <a:r>
              <a:rPr lang="en-US" sz="3900" dirty="0" err="1">
                <a:latin typeface="DevLys 040" pitchFamily="2" charset="0"/>
              </a:rPr>
              <a:t>tkuk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laHko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ugha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gS</a:t>
            </a:r>
            <a:r>
              <a:rPr lang="en-US" sz="3900" dirty="0" smtClean="0">
                <a:latin typeface="DevLys 040" pitchFamily="2" charset="0"/>
              </a:rPr>
              <a:t>] </a:t>
            </a:r>
            <a:r>
              <a:rPr lang="en-US" sz="3900" dirty="0" err="1">
                <a:latin typeface="DevLys 040" pitchFamily="2" charset="0"/>
              </a:rPr>
              <a:t>ds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fy;s</a:t>
            </a:r>
            <a:r>
              <a:rPr lang="en-US" sz="3900" dirty="0">
                <a:latin typeface="DevLys 040" pitchFamily="2" charset="0"/>
              </a:rPr>
              <a:t> dh </a:t>
            </a:r>
            <a:r>
              <a:rPr lang="en-US" sz="3900" dirty="0" err="1">
                <a:latin typeface="DevLys 040" pitchFamily="2" charset="0"/>
              </a:rPr>
              <a:t>xbZ</a:t>
            </a:r>
            <a:r>
              <a:rPr lang="en-US" sz="3900" dirty="0">
                <a:latin typeface="DevLys 040" pitchFamily="2" charset="0"/>
              </a:rPr>
              <a:t> gSA½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8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89888"/>
          </a:xfrm>
        </p:spPr>
        <p:txBody>
          <a:bodyPr>
            <a:noAutofit/>
          </a:bodyPr>
          <a:lstStyle/>
          <a:p>
            <a:pPr algn="ctr"/>
            <a:r>
              <a:rPr lang="en-US" dirty="0" err="1">
                <a:latin typeface="DevLys 040" pitchFamily="2" charset="0"/>
              </a:rPr>
              <a:t>vk</a:t>
            </a:r>
            <a:r>
              <a:rPr lang="en-US" dirty="0">
                <a:latin typeface="DevLys 040" pitchFamily="2" charset="0"/>
              </a:rPr>
              <a:t>; ,</a:t>
            </a:r>
            <a:r>
              <a:rPr lang="en-US" dirty="0" err="1">
                <a:latin typeface="DevLys 040" pitchFamily="2" charset="0"/>
              </a:rPr>
              <a:t>oa</a:t>
            </a:r>
            <a:r>
              <a:rPr lang="en-US" dirty="0">
                <a:latin typeface="DevLys 040" pitchFamily="2" charset="0"/>
              </a:rPr>
              <a:t> O;; </a:t>
            </a:r>
            <a:r>
              <a:rPr lang="en-US" dirty="0" err="1">
                <a:latin typeface="DevLys 040" pitchFamily="2" charset="0"/>
              </a:rPr>
              <a:t>ds</a:t>
            </a:r>
            <a:r>
              <a:rPr lang="en-US" dirty="0">
                <a:latin typeface="DevLys 040" pitchFamily="2" charset="0"/>
              </a:rPr>
              <a:t> </a:t>
            </a:r>
            <a:r>
              <a:rPr lang="en-US" dirty="0" err="1">
                <a:latin typeface="DevLys 040" pitchFamily="2" charset="0"/>
              </a:rPr>
              <a:t>fofHkUu</a:t>
            </a:r>
            <a:r>
              <a:rPr lang="en-US" dirty="0">
                <a:latin typeface="DevLys 040" pitchFamily="2" charset="0"/>
              </a:rPr>
              <a:t> '</a:t>
            </a:r>
            <a:r>
              <a:rPr lang="en-US" dirty="0" err="1">
                <a:latin typeface="DevLys 040" pitchFamily="2" charset="0"/>
              </a:rPr>
              <a:t>kh"kksZ</a:t>
            </a:r>
            <a:r>
              <a:rPr lang="en-US" dirty="0">
                <a:latin typeface="DevLys 040" pitchFamily="2" charset="0"/>
              </a:rPr>
              <a:t> </a:t>
            </a:r>
            <a:r>
              <a:rPr lang="en-US" dirty="0" err="1">
                <a:latin typeface="DevLys 040" pitchFamily="2" charset="0"/>
              </a:rPr>
              <a:t>dk</a:t>
            </a:r>
            <a:r>
              <a:rPr lang="en-US" dirty="0">
                <a:latin typeface="DevLys 040" pitchFamily="2" charset="0"/>
              </a:rPr>
              <a:t> </a:t>
            </a:r>
            <a:r>
              <a:rPr lang="en-US" dirty="0" err="1">
                <a:latin typeface="DevLys 040" pitchFamily="2" charset="0"/>
              </a:rPr>
              <a:t>foHkktu</a:t>
            </a:r>
            <a:endParaRPr lang="en-US" dirty="0">
              <a:latin typeface="DevLys 04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900" dirty="0" smtClean="0">
                <a:latin typeface="DevLys 040" pitchFamily="2" charset="0"/>
              </a:rPr>
              <a:t>	'</a:t>
            </a:r>
            <a:r>
              <a:rPr lang="en-US" sz="3900" dirty="0" err="1" smtClean="0">
                <a:latin typeface="DevLys 040" pitchFamily="2" charset="0"/>
              </a:rPr>
              <a:t>kklu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>
                <a:latin typeface="DevLys 040" pitchFamily="2" charset="0"/>
              </a:rPr>
              <a:t>dh </a:t>
            </a:r>
            <a:r>
              <a:rPr lang="en-US" sz="3900" dirty="0" err="1">
                <a:latin typeface="DevLys 040" pitchFamily="2" charset="0"/>
              </a:rPr>
              <a:t>ys</a:t>
            </a:r>
            <a:r>
              <a:rPr lang="en-US" sz="3900" dirty="0">
                <a:latin typeface="DevLys 040" pitchFamily="2" charset="0"/>
              </a:rPr>
              <a:t>[</a:t>
            </a:r>
            <a:r>
              <a:rPr lang="en-US" sz="3900" dirty="0" err="1">
                <a:latin typeface="DevLys 040" pitchFamily="2" charset="0"/>
              </a:rPr>
              <a:t>kkadu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O;oLFkk</a:t>
            </a:r>
            <a:r>
              <a:rPr lang="en-US" sz="3900" dirty="0">
                <a:latin typeface="DevLys 040" pitchFamily="2" charset="0"/>
              </a:rPr>
              <a:t> N% </a:t>
            </a:r>
            <a:r>
              <a:rPr lang="en-US" sz="3900" dirty="0" err="1">
                <a:latin typeface="DevLys 040" pitchFamily="2" charset="0"/>
              </a:rPr>
              <a:t>Lrjh</a:t>
            </a:r>
            <a:r>
              <a:rPr lang="en-US" sz="3900" dirty="0">
                <a:latin typeface="DevLys 040" pitchFamily="2" charset="0"/>
              </a:rPr>
              <a:t>; '</a:t>
            </a:r>
            <a:r>
              <a:rPr lang="en-US" sz="3900" dirty="0" err="1">
                <a:latin typeface="DevLys 040" pitchFamily="2" charset="0"/>
              </a:rPr>
              <a:t>kh"kksZ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foHkkftr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tks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fuEukuqlkj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gS</a:t>
            </a:r>
            <a:endParaRPr lang="en-US" sz="3900" dirty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eq</a:t>
            </a:r>
            <a:r>
              <a:rPr lang="en-US" sz="3900" dirty="0">
                <a:latin typeface="DevLys 040" pitchFamily="2" charset="0"/>
              </a:rPr>
              <a:t>[; '</a:t>
            </a:r>
            <a:r>
              <a:rPr lang="en-US" sz="3900" dirty="0" err="1">
                <a:latin typeface="DevLys 040" pitchFamily="2" charset="0"/>
              </a:rPr>
              <a:t>kh"kZ</a:t>
            </a:r>
            <a:r>
              <a:rPr lang="en-US" sz="3900" dirty="0">
                <a:latin typeface="DevLys 040" pitchFamily="2" charset="0"/>
              </a:rPr>
              <a:t> &amp; </a:t>
            </a:r>
          </a:p>
          <a:p>
            <a:pPr>
              <a:buFont typeface="Wingdings" pitchFamily="2" charset="2"/>
              <a:buChar char="Ø"/>
            </a:pPr>
            <a:r>
              <a:rPr lang="en-US" sz="3900" dirty="0">
                <a:latin typeface="DevLys 040" pitchFamily="2" charset="0"/>
              </a:rPr>
              <a:t> mi </a:t>
            </a:r>
            <a:r>
              <a:rPr lang="en-US" sz="3900" dirty="0" err="1">
                <a:latin typeface="DevLys 040" pitchFamily="2" charset="0"/>
              </a:rPr>
              <a:t>eq</a:t>
            </a:r>
            <a:r>
              <a:rPr lang="en-US" sz="3900" dirty="0">
                <a:latin typeface="DevLys 040" pitchFamily="2" charset="0"/>
              </a:rPr>
              <a:t>[; '</a:t>
            </a:r>
            <a:r>
              <a:rPr lang="en-US" sz="3900" dirty="0" err="1">
                <a:latin typeface="DevLys 040" pitchFamily="2" charset="0"/>
              </a:rPr>
              <a:t>kh"kZ</a:t>
            </a:r>
            <a:endParaRPr lang="en-US" sz="3900" dirty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y?kq</a:t>
            </a:r>
            <a:r>
              <a:rPr lang="en-US" sz="3900" dirty="0">
                <a:latin typeface="DevLys 040" pitchFamily="2" charset="0"/>
              </a:rPr>
              <a:t> '</a:t>
            </a:r>
            <a:r>
              <a:rPr lang="en-US" sz="3900" dirty="0" err="1">
                <a:latin typeface="DevLys 040" pitchFamily="2" charset="0"/>
              </a:rPr>
              <a:t>kh"kZ</a:t>
            </a:r>
            <a:endParaRPr lang="en-US" sz="3900" dirty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900" dirty="0">
                <a:latin typeface="DevLys 040" pitchFamily="2" charset="0"/>
              </a:rPr>
              <a:t> mi '</a:t>
            </a:r>
            <a:r>
              <a:rPr lang="en-US" sz="3900" dirty="0" err="1">
                <a:latin typeface="DevLys 040" pitchFamily="2" charset="0"/>
              </a:rPr>
              <a:t>kh"kZ</a:t>
            </a:r>
            <a:r>
              <a:rPr lang="en-US" sz="3900" dirty="0">
                <a:latin typeface="DevLys 040" pitchFamily="2" charset="0"/>
              </a:rPr>
              <a:t> ¼;kstuk </a:t>
            </a:r>
            <a:r>
              <a:rPr lang="en-US" sz="3900" dirty="0" err="1">
                <a:latin typeface="DevLys 040" pitchFamily="2" charset="0"/>
              </a:rPr>
              <a:t>dk</a:t>
            </a:r>
            <a:r>
              <a:rPr lang="en-US" sz="3900" dirty="0">
                <a:latin typeface="DevLys 040" pitchFamily="2" charset="0"/>
              </a:rPr>
              <a:t> uke½</a:t>
            </a:r>
          </a:p>
          <a:p>
            <a:pPr>
              <a:buFont typeface="Wingdings" pitchFamily="2" charset="2"/>
              <a:buChar char="Ø"/>
            </a:pP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mn~ns</a:t>
            </a:r>
            <a:r>
              <a:rPr lang="en-US" sz="3900" dirty="0">
                <a:latin typeface="DevLys 040" pitchFamily="2" charset="0"/>
              </a:rPr>
              <a:t>’; '</a:t>
            </a:r>
            <a:r>
              <a:rPr lang="en-US" sz="3900" dirty="0" err="1">
                <a:latin typeface="DevLys 040" pitchFamily="2" charset="0"/>
              </a:rPr>
              <a:t>kh"kZ</a:t>
            </a:r>
            <a:endParaRPr lang="en-US" sz="3900" dirty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foLr`r</a:t>
            </a:r>
            <a:r>
              <a:rPr lang="en-US" sz="3900" dirty="0">
                <a:latin typeface="DevLys 040" pitchFamily="2" charset="0"/>
              </a:rPr>
              <a:t> '</a:t>
            </a:r>
            <a:r>
              <a:rPr lang="en-US" sz="3900" dirty="0" err="1">
                <a:latin typeface="DevLys 040" pitchFamily="2" charset="0"/>
              </a:rPr>
              <a:t>kh"kZ</a:t>
            </a:r>
            <a:endParaRPr lang="en-US" sz="3900" dirty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1AE96B59-166A-4326-A0AD-3160FBDCDC55}" type="slidenum">
              <a:rPr lang="en-US" sz="2400" smtClean="0"/>
              <a:pPr/>
              <a:t>9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153400" cy="54102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en-US" sz="14400" b="1" i="1" dirty="0" err="1">
                <a:latin typeface="DevLys 040" pitchFamily="2" charset="0"/>
              </a:rPr>
              <a:t>eq</a:t>
            </a:r>
            <a:r>
              <a:rPr lang="en-US" sz="14400" b="1" i="1" dirty="0">
                <a:latin typeface="DevLys 040" pitchFamily="2" charset="0"/>
              </a:rPr>
              <a:t>[; '</a:t>
            </a:r>
            <a:r>
              <a:rPr lang="en-US" sz="14400" b="1" i="1" dirty="0" err="1">
                <a:latin typeface="DevLys 040" pitchFamily="2" charset="0"/>
              </a:rPr>
              <a:t>kh"kZ</a:t>
            </a:r>
            <a:r>
              <a:rPr lang="en-US" sz="14400" b="1" i="1" dirty="0">
                <a:latin typeface="DevLys 040" pitchFamily="2" charset="0"/>
              </a:rPr>
              <a:t> </a:t>
            </a:r>
            <a:r>
              <a:rPr lang="en-US" sz="14400" dirty="0">
                <a:latin typeface="DevLys 040" pitchFamily="2" charset="0"/>
              </a:rPr>
              <a:t>&amp;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/>
              <a:t>Major Head </a:t>
            </a:r>
            <a:r>
              <a:rPr lang="en-US" sz="12800" dirty="0">
                <a:latin typeface="DevLys 040" pitchFamily="2" charset="0"/>
              </a:rPr>
              <a:t> </a:t>
            </a:r>
            <a:endParaRPr lang="en-US" sz="128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sz="4300" dirty="0" smtClean="0">
                <a:latin typeface="DevLys 040" pitchFamily="2" charset="0"/>
              </a:rPr>
              <a:t>		</a:t>
            </a:r>
            <a:r>
              <a:rPr lang="en-US" sz="12800" dirty="0" err="1" smtClean="0">
                <a:latin typeface="DevLys 040" pitchFamily="2" charset="0"/>
              </a:rPr>
              <a:t>vk</a:t>
            </a:r>
            <a:r>
              <a:rPr lang="en-US" sz="12800" dirty="0">
                <a:latin typeface="DevLys 040" pitchFamily="2" charset="0"/>
              </a:rPr>
              <a:t>; </a:t>
            </a:r>
            <a:r>
              <a:rPr lang="en-US" sz="12800" dirty="0" err="1">
                <a:latin typeface="DevLys 040" pitchFamily="2" charset="0"/>
              </a:rPr>
              <a:t>ds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lanHkZ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esa</a:t>
            </a:r>
            <a:r>
              <a:rPr lang="en-US" sz="12800" dirty="0">
                <a:latin typeface="DevLys 040" pitchFamily="2" charset="0"/>
              </a:rPr>
              <a:t> ;s '</a:t>
            </a:r>
            <a:r>
              <a:rPr lang="en-US" sz="12800" dirty="0" err="1">
                <a:latin typeface="DevLys 040" pitchFamily="2" charset="0"/>
              </a:rPr>
              <a:t>kklu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ds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izeq</a:t>
            </a:r>
            <a:r>
              <a:rPr lang="en-US" sz="12800" dirty="0">
                <a:latin typeface="DevLys 040" pitchFamily="2" charset="0"/>
              </a:rPr>
              <a:t>[k L=</a:t>
            </a:r>
            <a:r>
              <a:rPr lang="en-US" sz="12800" dirty="0" err="1">
                <a:latin typeface="DevLys 040" pitchFamily="2" charset="0"/>
              </a:rPr>
              <a:t>ksrksa</a:t>
            </a:r>
            <a:r>
              <a:rPr lang="en-US" sz="12800" dirty="0">
                <a:latin typeface="DevLys 040" pitchFamily="2" charset="0"/>
              </a:rPr>
              <a:t> o </a:t>
            </a:r>
            <a:r>
              <a:rPr lang="en-US" sz="12800" dirty="0" err="1">
                <a:latin typeface="DevLys 040" pitchFamily="2" charset="0"/>
              </a:rPr>
              <a:t>O</a:t>
            </a:r>
            <a:r>
              <a:rPr lang="en-US" sz="12800" dirty="0">
                <a:latin typeface="DevLys 040" pitchFamily="2" charset="0"/>
              </a:rPr>
              <a:t>;; </a:t>
            </a:r>
            <a:r>
              <a:rPr lang="en-US" sz="12800" dirty="0" err="1">
                <a:latin typeface="DevLys 040" pitchFamily="2" charset="0"/>
              </a:rPr>
              <a:t>ds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lanHkZ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esa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fofHkUu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dk;ZØeksa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dks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n’kkZrs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gSA</a:t>
            </a:r>
            <a:r>
              <a:rPr lang="en-US" sz="12800" dirty="0">
                <a:latin typeface="DevLys 040" pitchFamily="2" charset="0"/>
              </a:rPr>
              <a:t> ;g 4 </a:t>
            </a:r>
            <a:r>
              <a:rPr lang="en-US" sz="12800" dirty="0" err="1">
                <a:latin typeface="DevLys 040" pitchFamily="2" charset="0"/>
              </a:rPr>
              <a:t>vadks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ds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gksrs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gSA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bls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ctV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iqfLrdk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esa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eq</a:t>
            </a:r>
            <a:r>
              <a:rPr lang="en-US" sz="12800" dirty="0">
                <a:latin typeface="DevLys 040" pitchFamily="2" charset="0"/>
              </a:rPr>
              <a:t>[; :</a:t>
            </a:r>
            <a:r>
              <a:rPr lang="en-US" sz="12800" dirty="0" err="1">
                <a:latin typeface="DevLys 040" pitchFamily="2" charset="0"/>
              </a:rPr>
              <a:t>Ik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ls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n’kkZ;k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tkrk</a:t>
            </a:r>
            <a:r>
              <a:rPr lang="en-US" sz="12800" dirty="0">
                <a:latin typeface="DevLys 040" pitchFamily="2" charset="0"/>
              </a:rPr>
              <a:t> </a:t>
            </a:r>
            <a:r>
              <a:rPr lang="en-US" sz="12800" dirty="0" err="1">
                <a:latin typeface="DevLys 040" pitchFamily="2" charset="0"/>
              </a:rPr>
              <a:t>gSA</a:t>
            </a:r>
            <a:endParaRPr lang="en-US" sz="12800" dirty="0">
              <a:latin typeface="DevLys 040" pitchFamily="2" charset="0"/>
            </a:endParaRPr>
          </a:p>
          <a:p>
            <a:pPr algn="just">
              <a:buNone/>
            </a:pPr>
            <a:r>
              <a:rPr lang="en-US" sz="12800" dirty="0">
                <a:latin typeface="DevLys 040" pitchFamily="2" charset="0"/>
              </a:rPr>
              <a:t>	</a:t>
            </a:r>
            <a:r>
              <a:rPr lang="en-US" sz="12800" dirty="0" smtClean="0">
                <a:latin typeface="DevLys 040" pitchFamily="2" charset="0"/>
              </a:rPr>
              <a:t>2015&amp; </a:t>
            </a:r>
            <a:r>
              <a:rPr lang="en-US" sz="12800" dirty="0" err="1" smtClean="0">
                <a:latin typeface="DevLys 040" pitchFamily="2" charset="0"/>
              </a:rPr>
              <a:t>fuokZpu</a:t>
            </a:r>
            <a:endParaRPr lang="en-US" sz="12800" dirty="0" smtClean="0">
              <a:latin typeface="DevLys 040" pitchFamily="2" charset="0"/>
            </a:endParaRPr>
          </a:p>
          <a:p>
            <a:pPr algn="ctr">
              <a:buNone/>
            </a:pPr>
            <a:endParaRPr lang="en-US" sz="44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53400" cy="49530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en-US" sz="13500" b="1" i="1" dirty="0" smtClean="0">
                <a:latin typeface="DevLys 040" pitchFamily="2" charset="0"/>
              </a:rPr>
              <a:t>mi </a:t>
            </a:r>
            <a:r>
              <a:rPr lang="en-US" sz="13500" b="1" i="1" dirty="0" err="1" smtClean="0">
                <a:latin typeface="DevLys 040" pitchFamily="2" charset="0"/>
              </a:rPr>
              <a:t>eq</a:t>
            </a:r>
            <a:r>
              <a:rPr lang="en-US" sz="13500" b="1" i="1" dirty="0" smtClean="0">
                <a:latin typeface="DevLys 040" pitchFamily="2" charset="0"/>
              </a:rPr>
              <a:t>[; '</a:t>
            </a:r>
            <a:r>
              <a:rPr lang="en-US" sz="13500" b="1" i="1" dirty="0" err="1" smtClean="0">
                <a:latin typeface="DevLys 040" pitchFamily="2" charset="0"/>
              </a:rPr>
              <a:t>kh"kZ</a:t>
            </a:r>
            <a:r>
              <a:rPr lang="en-US" sz="13500" b="1" i="1" dirty="0" smtClean="0">
                <a:latin typeface="DevLys 040" pitchFamily="2" charset="0"/>
              </a:rPr>
              <a:t> </a:t>
            </a:r>
            <a:r>
              <a:rPr lang="en-US" sz="13500" dirty="0" smtClean="0">
                <a:latin typeface="DevLys 040" pitchFamily="2" charset="0"/>
              </a:rPr>
              <a:t>&amp; </a:t>
            </a:r>
            <a:r>
              <a:rPr lang="en-US" sz="13500" dirty="0" smtClean="0"/>
              <a:t>Sub Major head </a:t>
            </a:r>
          </a:p>
          <a:p>
            <a:pPr>
              <a:buNone/>
            </a:pPr>
            <a:r>
              <a:rPr lang="en-US" sz="9800" dirty="0" smtClean="0">
                <a:latin typeface="DevLys 040" pitchFamily="2" charset="0"/>
              </a:rPr>
              <a:t>		</a:t>
            </a:r>
            <a:r>
              <a:rPr lang="en-US" sz="12800" dirty="0" err="1" smtClean="0">
                <a:latin typeface="DevLys 040" pitchFamily="2" charset="0"/>
              </a:rPr>
              <a:t>eq</a:t>
            </a:r>
            <a:r>
              <a:rPr lang="en-US" sz="12800" dirty="0" smtClean="0">
                <a:latin typeface="DevLys 040" pitchFamily="2" charset="0"/>
              </a:rPr>
              <a:t>[; '</a:t>
            </a:r>
            <a:r>
              <a:rPr lang="en-US" sz="12800" dirty="0" err="1" smtClean="0">
                <a:latin typeface="DevLys 040" pitchFamily="2" charset="0"/>
              </a:rPr>
              <a:t>kh"kZ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ds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varxZr</a:t>
            </a:r>
            <a:r>
              <a:rPr lang="en-US" sz="12800" dirty="0" smtClean="0">
                <a:latin typeface="DevLys 040" pitchFamily="2" charset="0"/>
              </a:rPr>
              <a:t> mi </a:t>
            </a:r>
            <a:r>
              <a:rPr lang="en-US" sz="12800" dirty="0" err="1" smtClean="0">
                <a:latin typeface="DevLys 040" pitchFamily="2" charset="0"/>
              </a:rPr>
              <a:t>eq</a:t>
            </a:r>
            <a:r>
              <a:rPr lang="en-US" sz="12800" dirty="0" smtClean="0">
                <a:latin typeface="DevLys 040" pitchFamily="2" charset="0"/>
              </a:rPr>
              <a:t>[; '</a:t>
            </a:r>
            <a:r>
              <a:rPr lang="en-US" sz="12800" dirty="0" err="1" smtClean="0">
                <a:latin typeface="DevLys 040" pitchFamily="2" charset="0"/>
              </a:rPr>
              <a:t>kh"kZ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vkrs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gS</a:t>
            </a:r>
            <a:r>
              <a:rPr lang="en-US" sz="12800" dirty="0" smtClean="0">
                <a:latin typeface="DevLys 040" pitchFamily="2" charset="0"/>
              </a:rPr>
              <a:t> ;s </a:t>
            </a:r>
            <a:r>
              <a:rPr lang="en-US" sz="12800" dirty="0" err="1" smtClean="0">
                <a:latin typeface="DevLys 040" pitchFamily="2" charset="0"/>
              </a:rPr>
              <a:t>dk;ZØe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dks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vksSj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vf</a:t>
            </a:r>
            <a:r>
              <a:rPr lang="en-US" sz="12800" dirty="0" smtClean="0">
                <a:latin typeface="DevLys 040" pitchFamily="2" charset="0"/>
              </a:rPr>
              <a:t>/</a:t>
            </a:r>
            <a:r>
              <a:rPr lang="en-US" sz="12800" dirty="0" err="1" smtClean="0">
                <a:latin typeface="DevLys 040" pitchFamily="2" charset="0"/>
              </a:rPr>
              <a:t>kd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Li"V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10" pitchFamily="2" charset="0"/>
              </a:rPr>
              <a:t>djrs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gSA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bls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ctV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iqfLrdk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esa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smtClean="0"/>
              <a:t>[ ]</a:t>
            </a:r>
            <a:r>
              <a:rPr lang="en-US" sz="12800" dirty="0" smtClean="0">
                <a:latin typeface="DevLys 040" pitchFamily="2" charset="0"/>
              </a:rPr>
              <a:t> }</a:t>
            </a:r>
            <a:r>
              <a:rPr lang="en-US" sz="12800" dirty="0" err="1" smtClean="0">
                <a:latin typeface="DevLys 040" pitchFamily="2" charset="0"/>
              </a:rPr>
              <a:t>kjk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n’kkZ;k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tkrk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gSA</a:t>
            </a:r>
            <a:r>
              <a:rPr lang="en-US" sz="12800" dirty="0" smtClean="0">
                <a:latin typeface="DevLys 040" pitchFamily="2" charset="0"/>
              </a:rPr>
              <a:t> ;g 2 </a:t>
            </a:r>
            <a:r>
              <a:rPr lang="en-US" sz="12800" dirty="0" err="1" smtClean="0">
                <a:latin typeface="DevLys 040" pitchFamily="2" charset="0"/>
              </a:rPr>
              <a:t>vadks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esa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gksrs</a:t>
            </a:r>
            <a:r>
              <a:rPr lang="en-US" sz="12800" dirty="0" smtClean="0">
                <a:latin typeface="DevLys 040" pitchFamily="2" charset="0"/>
              </a:rPr>
              <a:t> </a:t>
            </a:r>
            <a:r>
              <a:rPr lang="en-US" sz="12800" dirty="0" err="1" smtClean="0">
                <a:latin typeface="DevLys 040" pitchFamily="2" charset="0"/>
              </a:rPr>
              <a:t>gSA</a:t>
            </a:r>
            <a:endParaRPr lang="en-US" sz="128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12800" dirty="0" smtClean="0"/>
              <a:t>	 [ 00 ]</a:t>
            </a:r>
            <a:endParaRPr lang="en-US" sz="44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11</a:t>
            </a:fld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592763"/>
          </a:xfrm>
        </p:spPr>
        <p:txBody>
          <a:bodyPr/>
          <a:lstStyle/>
          <a:p>
            <a:pPr algn="ctr">
              <a:buNone/>
            </a:pPr>
            <a:r>
              <a:rPr lang="en-US" sz="4800" b="1" i="1" dirty="0" err="1">
                <a:latin typeface="DevLys 040" pitchFamily="2" charset="0"/>
              </a:rPr>
              <a:t>Yk?kq</a:t>
            </a:r>
            <a:r>
              <a:rPr lang="en-US" sz="4800" b="1" i="1" dirty="0">
                <a:latin typeface="DevLys 040" pitchFamily="2" charset="0"/>
              </a:rPr>
              <a:t> '</a:t>
            </a:r>
            <a:r>
              <a:rPr lang="en-US" sz="4800" b="1" i="1" dirty="0" err="1">
                <a:latin typeface="DevLys 040" pitchFamily="2" charset="0"/>
              </a:rPr>
              <a:t>kh"kZ</a:t>
            </a:r>
            <a:r>
              <a:rPr lang="en-US" sz="4800" b="1" i="1" dirty="0">
                <a:latin typeface="DevLys 040" pitchFamily="2" charset="0"/>
              </a:rPr>
              <a:t> </a:t>
            </a:r>
            <a:r>
              <a:rPr lang="en-US" sz="4800" dirty="0">
                <a:latin typeface="DevLys 040" pitchFamily="2" charset="0"/>
              </a:rPr>
              <a:t>&amp; </a:t>
            </a:r>
            <a:r>
              <a:rPr lang="en-US" sz="4800" dirty="0"/>
              <a:t>Minor Head </a:t>
            </a:r>
            <a:endParaRPr lang="en-US" sz="28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40" pitchFamily="2" charset="0"/>
              </a:rPr>
              <a:t>		</a:t>
            </a:r>
            <a:r>
              <a:rPr lang="en-US" sz="3600" dirty="0" err="1" smtClean="0">
                <a:latin typeface="DevLys 040" pitchFamily="2" charset="0"/>
              </a:rPr>
              <a:t>eq</a:t>
            </a:r>
            <a:r>
              <a:rPr lang="en-US" sz="3600" dirty="0">
                <a:latin typeface="DevLys 040" pitchFamily="2" charset="0"/>
              </a:rPr>
              <a:t>[;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mi </a:t>
            </a:r>
            <a:r>
              <a:rPr lang="en-US" sz="3600" dirty="0" err="1">
                <a:latin typeface="DevLys 040" pitchFamily="2" charset="0"/>
              </a:rPr>
              <a:t>eq</a:t>
            </a:r>
            <a:r>
              <a:rPr lang="en-US" sz="3600" dirty="0">
                <a:latin typeface="DevLys 040" pitchFamily="2" charset="0"/>
              </a:rPr>
              <a:t>[;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ckn</a:t>
            </a:r>
            <a:r>
              <a:rPr lang="en-US" sz="3600" dirty="0">
                <a:latin typeface="DevLys 040" pitchFamily="2" charset="0"/>
              </a:rPr>
              <a:t> buds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y?kq</a:t>
            </a:r>
            <a:r>
              <a:rPr lang="en-US" sz="3600" dirty="0">
                <a:latin typeface="DevLys 040" pitchFamily="2" charset="0"/>
              </a:rPr>
              <a:t>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vkrs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fofHkUu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dk;ZØe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vo;oksa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lacaf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kr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ntZ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;g </a:t>
            </a:r>
            <a:r>
              <a:rPr lang="en-US" sz="3600" dirty="0" err="1">
                <a:latin typeface="DevLys 040" pitchFamily="2" charset="0"/>
              </a:rPr>
              <a:t>rhu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ctV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iqfLrdk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¿ À </a:t>
            </a:r>
            <a:r>
              <a:rPr lang="en-US" sz="3600" dirty="0">
                <a:latin typeface="DevLys 040" pitchFamily="2" charset="0"/>
              </a:rPr>
              <a:t>}</a:t>
            </a:r>
            <a:r>
              <a:rPr lang="en-US" sz="3600" dirty="0" err="1">
                <a:latin typeface="DevLys 040" pitchFamily="2" charset="0"/>
              </a:rPr>
              <a:t>kjk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n’kkZ;k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</a:t>
            </a:r>
            <a:r>
              <a:rPr lang="en-US" sz="3600" dirty="0" smtClean="0">
                <a:latin typeface="DevLys 040" pitchFamily="2" charset="0"/>
              </a:rPr>
              <a:t> ¿101À </a:t>
            </a:r>
            <a:r>
              <a:rPr lang="en-US" sz="3600" dirty="0">
                <a:latin typeface="DevLys 040" pitchFamily="2" charset="0"/>
              </a:rPr>
              <a:t>&amp; </a:t>
            </a:r>
            <a:r>
              <a:rPr lang="en-US" sz="3600" dirty="0" err="1" smtClean="0">
                <a:latin typeface="DevLys 040" pitchFamily="2" charset="0"/>
              </a:rPr>
              <a:t>fuokZpu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vk;ksx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endParaRPr lang="en-US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731837"/>
            <a:ext cx="8153400" cy="5592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5200" b="1" i="1" dirty="0">
                <a:latin typeface="DevLys 040" pitchFamily="2" charset="0"/>
              </a:rPr>
              <a:t>mi </a:t>
            </a:r>
            <a:r>
              <a:rPr kumimoji="0" lang="en-US" sz="5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'</a:t>
            </a:r>
            <a:r>
              <a:rPr kumimoji="0" lang="en-US" sz="52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5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&amp; </a:t>
            </a:r>
            <a:r>
              <a:rPr lang="en-US" sz="5200" dirty="0"/>
              <a:t>Sub Head</a:t>
            </a: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5200" dirty="0">
              <a:latin typeface="DevLys 04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 </a:t>
            </a:r>
            <a:r>
              <a:rPr kumimoji="0" lang="en-US" sz="4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eq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[; '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lang="en-US" sz="4200" dirty="0">
                <a:latin typeface="DevLys 040" pitchFamily="2" charset="0"/>
              </a:rPr>
              <a:t>]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mi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eq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[; '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]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y?kq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'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ds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ckn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pkSFkk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Lrj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mi '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gksrk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gSA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;g 4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vadks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es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gksrk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gS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rFkk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bls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dks"Vd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¼ </a:t>
            </a:r>
            <a:r>
              <a:rPr kumimoji="0" lang="en-US" sz="4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½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esa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n’kkZ;k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tkrk</a:t>
            </a:r>
            <a:r>
              <a:rPr kumimoji="0" lang="en-US" sz="4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gSA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	</a:t>
            </a:r>
            <a:r>
              <a:rPr kumimoji="0" lang="en-US" sz="4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¼6262½ </a:t>
            </a:r>
            <a:r>
              <a:rPr kumimoji="0" lang="en-US" sz="4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jkT</a:t>
            </a:r>
            <a:r>
              <a:rPr kumimoji="0" lang="en-US" sz="4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; </a:t>
            </a:r>
            <a:r>
              <a:rPr kumimoji="0" lang="en-US" sz="4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fuokZpu</a:t>
            </a:r>
            <a:r>
              <a:rPr kumimoji="0" lang="en-US" sz="4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vk;ksx</a:t>
            </a:r>
            <a:r>
              <a:rPr lang="en-US" sz="4200" dirty="0">
                <a:latin typeface="DevLys 040" pitchFamily="2" charset="0"/>
              </a:rPr>
              <a:t>	</a:t>
            </a:r>
            <a:endParaRPr lang="en-US" sz="4200" dirty="0" smtClean="0">
              <a:latin typeface="DevLys 040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4200" dirty="0" smtClean="0">
                <a:latin typeface="DevLys 040" pitchFamily="2" charset="0"/>
              </a:rPr>
              <a:t>	¼6757½ </a:t>
            </a:r>
            <a:r>
              <a:rPr lang="en-US" sz="4200" dirty="0" err="1" smtClean="0">
                <a:latin typeface="DevLys 040" pitchFamily="2" charset="0"/>
              </a:rPr>
              <a:t>LFkkuh</a:t>
            </a:r>
            <a:r>
              <a:rPr lang="en-US" sz="4200" dirty="0" smtClean="0">
                <a:latin typeface="DevLys 040" pitchFamily="2" charset="0"/>
              </a:rPr>
              <a:t>; </a:t>
            </a:r>
            <a:r>
              <a:rPr lang="en-US" sz="4200" dirty="0" err="1" smtClean="0">
                <a:latin typeface="DevLys 040" pitchFamily="2" charset="0"/>
              </a:rPr>
              <a:t>fudk;ksa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4200" dirty="0" err="1" smtClean="0">
                <a:latin typeface="DevLys 040" pitchFamily="2" charset="0"/>
              </a:rPr>
              <a:t>dk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4200" dirty="0" err="1" smtClean="0">
                <a:latin typeface="DevLys 040" pitchFamily="2" charset="0"/>
              </a:rPr>
              <a:t>fuokZpu</a:t>
            </a:r>
            <a:r>
              <a:rPr lang="en-US" sz="4200" dirty="0" smtClean="0">
                <a:latin typeface="DevLys 040" pitchFamily="2" charset="0"/>
              </a:rPr>
              <a:t> O;;	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4200" dirty="0" smtClean="0">
                <a:latin typeface="DevLys 040" pitchFamily="2" charset="0"/>
              </a:rPr>
              <a:t>	¼7442½ </a:t>
            </a:r>
            <a:r>
              <a:rPr lang="en-US" sz="4200" dirty="0" err="1" smtClean="0">
                <a:latin typeface="DevLys 040" pitchFamily="2" charset="0"/>
              </a:rPr>
              <a:t>xksnke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4200" dirty="0" err="1" smtClean="0">
                <a:latin typeface="DevLys 040" pitchFamily="2" charset="0"/>
              </a:rPr>
              <a:t>fdjk;k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4200" dirty="0" err="1" smtClean="0">
                <a:latin typeface="DevLys 040" pitchFamily="2" charset="0"/>
              </a:rPr>
              <a:t>izfriwfrZ</a:t>
            </a:r>
            <a:r>
              <a:rPr lang="en-US" sz="4200" dirty="0" smtClean="0">
                <a:latin typeface="DevLys 040" pitchFamily="2" charset="0"/>
              </a:rPr>
              <a:t>	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4200" dirty="0" smtClean="0">
                <a:latin typeface="DevLys 040" pitchFamily="2" charset="0"/>
              </a:rPr>
              <a:t>	¼8808½ </a:t>
            </a:r>
            <a:r>
              <a:rPr lang="en-US" sz="4200" dirty="0" err="1" smtClean="0">
                <a:latin typeface="DevLys 040" pitchFamily="2" charset="0"/>
              </a:rPr>
              <a:t>lwpuk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4200" dirty="0" err="1" smtClean="0">
                <a:latin typeface="DevLys 040" pitchFamily="2" charset="0"/>
              </a:rPr>
              <a:t>izkS|ksfxdh</a:t>
            </a:r>
            <a:r>
              <a:rPr lang="en-US" sz="4200" dirty="0" smtClean="0">
                <a:latin typeface="DevLys 040" pitchFamily="2" charset="0"/>
              </a:rPr>
              <a:t>; </a:t>
            </a:r>
            <a:r>
              <a:rPr lang="en-US" sz="4200" dirty="0" err="1" smtClean="0">
                <a:latin typeface="DevLys 040" pitchFamily="2" charset="0"/>
              </a:rPr>
              <a:t>laca</a:t>
            </a:r>
            <a:r>
              <a:rPr lang="en-US" sz="4200" dirty="0" smtClean="0">
                <a:latin typeface="DevLys 040" pitchFamily="2" charset="0"/>
              </a:rPr>
              <a:t>/</a:t>
            </a:r>
            <a:r>
              <a:rPr lang="en-US" sz="4200" dirty="0" err="1" smtClean="0">
                <a:latin typeface="DevLys 040" pitchFamily="2" charset="0"/>
              </a:rPr>
              <a:t>kh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4200" dirty="0" err="1" smtClean="0">
                <a:latin typeface="DevLys 040" pitchFamily="2" charset="0"/>
              </a:rPr>
              <a:t>dk;Z</a:t>
            </a:r>
            <a:r>
              <a:rPr lang="en-US" sz="4200" dirty="0" smtClean="0">
                <a:latin typeface="DevLys 040" pitchFamily="2" charset="0"/>
              </a:rPr>
              <a:t> </a:t>
            </a:r>
            <a:r>
              <a:rPr lang="en-US" sz="3200" dirty="0" smtClean="0">
                <a:latin typeface="DevLys 040" pitchFamily="2" charset="0"/>
              </a:rPr>
              <a:t>	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>
                <a:latin typeface="DevLys 040" pitchFamily="2" charset="0"/>
              </a:rPr>
              <a:t>	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248400"/>
            <a:ext cx="762000" cy="365125"/>
          </a:xfrm>
        </p:spPr>
        <p:txBody>
          <a:bodyPr/>
          <a:lstStyle/>
          <a:p>
            <a:fld id="{1AE96B59-166A-4326-A0AD-3160FBDCDC55}" type="slidenum">
              <a:rPr lang="en-US" sz="2400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33400" y="808037"/>
            <a:ext cx="8153400" cy="5592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b="1" i="1" dirty="0" err="1">
                <a:latin typeface="DevLys 040" pitchFamily="2" charset="0"/>
              </a:rPr>
              <a:t>mn~ns</a:t>
            </a:r>
            <a:r>
              <a:rPr lang="en-US" sz="4400" b="1" i="1" dirty="0">
                <a:latin typeface="DevLys 040" pitchFamily="2" charset="0"/>
              </a:rPr>
              <a:t>’; 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'</a:t>
            </a:r>
            <a:r>
              <a:rPr kumimoji="0" lang="en-US" sz="44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&amp;</a:t>
            </a:r>
            <a:r>
              <a:rPr lang="en-US" sz="4400" dirty="0" smtClean="0"/>
              <a:t> </a:t>
            </a:r>
            <a:r>
              <a:rPr lang="en-US" sz="4400" dirty="0"/>
              <a:t>Object Head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4400" dirty="0">
              <a:latin typeface="DevLys 040" pitchFamily="2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	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eq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[; '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lang="en-US" sz="3600" dirty="0">
                <a:latin typeface="DevLys 040" pitchFamily="2" charset="0"/>
              </a:rPr>
              <a:t>]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mi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eq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[; '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]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y?kq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'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kh"kZ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,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oa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;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kstuk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ds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uke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¼mi 'kh"kZ½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ds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 </a:t>
            </a:r>
            <a:r>
              <a:rPr lang="en-US" sz="3600" dirty="0" err="1">
                <a:latin typeface="DevLys 040" pitchFamily="2" charset="0"/>
              </a:rPr>
              <a:t>ckn</a:t>
            </a:r>
            <a:r>
              <a:rPr lang="en-US" sz="3600" dirty="0">
                <a:latin typeface="DevLys 040" pitchFamily="2" charset="0"/>
              </a:rPr>
              <a:t> 5 </a:t>
            </a:r>
            <a:r>
              <a:rPr lang="en-US" sz="3600" dirty="0" err="1">
                <a:latin typeface="DevLys 040" pitchFamily="2" charset="0"/>
              </a:rPr>
              <a:t>oka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Lrj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mn~ns</a:t>
            </a:r>
            <a:r>
              <a:rPr lang="en-US" sz="3600" dirty="0">
                <a:latin typeface="DevLys 040" pitchFamily="2" charset="0"/>
              </a:rPr>
              <a:t>’;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;g 2 </a:t>
            </a:r>
            <a:r>
              <a:rPr lang="en-US" sz="3600" dirty="0" err="1">
                <a:latin typeface="DevLys 040" pitchFamily="2" charset="0"/>
              </a:rPr>
              <a:t>vadks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/>
              <a:t>#</a:t>
            </a:r>
            <a:r>
              <a:rPr lang="en-US" sz="3600" dirty="0">
                <a:latin typeface="DevLys 040" pitchFamily="2" charset="0"/>
              </a:rPr>
              <a:t> }</a:t>
            </a:r>
            <a:r>
              <a:rPr lang="en-US" sz="3600" dirty="0" err="1">
                <a:latin typeface="DevLys 040" pitchFamily="2" charset="0"/>
              </a:rPr>
              <a:t>kjk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n’kkZ;k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blesa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mn~ns</a:t>
            </a:r>
            <a:r>
              <a:rPr lang="en-US" sz="3600" dirty="0">
                <a:latin typeface="DevLys 040" pitchFamily="2" charset="0"/>
              </a:rPr>
              <a:t>’; </a:t>
            </a:r>
            <a:r>
              <a:rPr lang="en-US" sz="3600" dirty="0" err="1">
                <a:latin typeface="DevLys 040" pitchFamily="2" charset="0"/>
              </a:rPr>
              <a:t>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Li"V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	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	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#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11&amp;osru]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40" pitchFamily="2" charset="0"/>
                <a:ea typeface="+mn-ea"/>
                <a:cs typeface="+mn-cs"/>
              </a:rPr>
              <a:t>HkRrs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latin typeface="DevLys 040" pitchFamily="2" charset="0"/>
              </a:rPr>
              <a:t>	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>
                <a:latin typeface="DevLys 040" pitchFamily="2" charset="0"/>
              </a:rPr>
              <a:t>	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40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229600" cy="5867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b="1" i="1" dirty="0" err="1">
                <a:latin typeface="DevLys 040" pitchFamily="2" charset="0"/>
              </a:rPr>
              <a:t>foLr`r</a:t>
            </a:r>
            <a:r>
              <a:rPr lang="en-US" sz="4400" b="1" i="1" dirty="0">
                <a:latin typeface="DevLys 040" pitchFamily="2" charset="0"/>
              </a:rPr>
              <a:t> '</a:t>
            </a:r>
            <a:r>
              <a:rPr lang="en-US" sz="4400" b="1" i="1" dirty="0" err="1">
                <a:latin typeface="DevLys 040" pitchFamily="2" charset="0"/>
              </a:rPr>
              <a:t>kh"kZ</a:t>
            </a:r>
            <a:r>
              <a:rPr lang="en-US" sz="4400" b="1" i="1" dirty="0">
                <a:latin typeface="DevLys 040" pitchFamily="2" charset="0"/>
              </a:rPr>
              <a:t> </a:t>
            </a:r>
            <a:r>
              <a:rPr lang="en-US" sz="4400" dirty="0">
                <a:latin typeface="DevLys 040" pitchFamily="2" charset="0"/>
              </a:rPr>
              <a:t>&amp; </a:t>
            </a:r>
            <a:r>
              <a:rPr lang="en-US" sz="4400" dirty="0"/>
              <a:t>Detailed Head </a:t>
            </a:r>
            <a:endParaRPr lang="en-US" sz="4400" dirty="0" smtClean="0"/>
          </a:p>
          <a:p>
            <a:pPr algn="just">
              <a:buNone/>
            </a:pPr>
            <a:r>
              <a:rPr lang="en-US" sz="3600" dirty="0" smtClean="0"/>
              <a:t> 	</a:t>
            </a:r>
            <a:r>
              <a:rPr lang="en-US" sz="3600" dirty="0" err="1" smtClean="0">
                <a:latin typeface="DevLys 040" pitchFamily="2" charset="0"/>
              </a:rPr>
              <a:t>mn~ns</a:t>
            </a:r>
            <a:r>
              <a:rPr lang="en-US" sz="3600" dirty="0">
                <a:latin typeface="DevLys 040" pitchFamily="2" charset="0"/>
              </a:rPr>
              <a:t>’;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foHkktu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foLr`r</a:t>
            </a:r>
            <a:r>
              <a:rPr lang="en-US" sz="3600" dirty="0">
                <a:latin typeface="DevLys 040" pitchFamily="2" charset="0"/>
              </a:rPr>
              <a:t> '</a:t>
            </a:r>
            <a:r>
              <a:rPr lang="en-US" sz="3600" dirty="0" err="1">
                <a:latin typeface="DevLys 040" pitchFamily="2" charset="0"/>
              </a:rPr>
              <a:t>kh"kksZ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ldrk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mn~ns</a:t>
            </a:r>
            <a:r>
              <a:rPr lang="en-US" sz="3600" dirty="0">
                <a:latin typeface="DevLys 040" pitchFamily="2" charset="0"/>
              </a:rPr>
              <a:t>’;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O;;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izdkj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foLrkj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n’kkZrs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;g 3 </a:t>
            </a:r>
            <a:r>
              <a:rPr lang="en-US" sz="3600" dirty="0" err="1">
                <a:latin typeface="DevLys 040" pitchFamily="2" charset="0"/>
              </a:rPr>
              <a:t>vadks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ctV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iqfLrdk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mn~ns</a:t>
            </a:r>
            <a:r>
              <a:rPr lang="en-US" sz="3600" dirty="0">
                <a:latin typeface="DevLys 040" pitchFamily="2" charset="0"/>
              </a:rPr>
              <a:t>’; '</a:t>
            </a:r>
            <a:r>
              <a:rPr lang="en-US" sz="3600" dirty="0" err="1">
                <a:latin typeface="DevLys 040" pitchFamily="2" charset="0"/>
              </a:rPr>
              <a:t>kh"kZ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uhsps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n’kkZ;k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/>
              <a:t>	# </a:t>
            </a:r>
            <a:r>
              <a:rPr lang="en-US" sz="3600" dirty="0">
                <a:latin typeface="DevLys 040" pitchFamily="2" charset="0"/>
              </a:rPr>
              <a:t>11&amp;osru </a:t>
            </a:r>
            <a:r>
              <a:rPr lang="en-US" sz="3600" dirty="0" err="1">
                <a:latin typeface="DevLys 040" pitchFamily="2" charset="0"/>
              </a:rPr>
              <a:t>HkRrs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001&amp;osru</a:t>
            </a:r>
            <a:endParaRPr lang="en-US" sz="36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DevLys 040" pitchFamily="2" charset="0"/>
              </a:rPr>
              <a:t>		</a:t>
            </a:r>
            <a:endParaRPr lang="en-US" sz="36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172200"/>
            <a:ext cx="762000" cy="365125"/>
          </a:xfrm>
        </p:spPr>
        <p:txBody>
          <a:bodyPr/>
          <a:lstStyle/>
          <a:p>
            <a:fld id="{1AE96B59-166A-4326-A0AD-3160FBDCDC55}" type="slidenum">
              <a:rPr lang="en-US" sz="2400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en-US" sz="8600" b="1" i="1" dirty="0" smtClean="0">
                <a:latin typeface="DevLys 040" pitchFamily="2" charset="0"/>
              </a:rPr>
              <a:t>Xykscy¼[</a:t>
            </a:r>
            <a:r>
              <a:rPr lang="en-US" sz="8600" b="1" i="1" dirty="0" err="1" smtClean="0">
                <a:latin typeface="DevLys 040" pitchFamily="2" charset="0"/>
              </a:rPr>
              <a:t>kqyh</a:t>
            </a:r>
            <a:r>
              <a:rPr lang="en-US" sz="8600" b="1" i="1" dirty="0" smtClean="0">
                <a:latin typeface="DevLys 040" pitchFamily="2" charset="0"/>
              </a:rPr>
              <a:t> ensa½</a:t>
            </a:r>
            <a:endParaRPr lang="en-US" sz="8600" dirty="0" smtClean="0"/>
          </a:p>
          <a:p>
            <a:pPr algn="just">
              <a:lnSpc>
                <a:spcPct val="120000"/>
              </a:lnSpc>
              <a:buNone/>
            </a:pPr>
            <a:r>
              <a:rPr lang="en-US" dirty="0" smtClean="0"/>
              <a:t> 		</a:t>
            </a:r>
            <a:r>
              <a:rPr lang="en-US" sz="5100" dirty="0" smtClean="0">
                <a:latin typeface="DevLys 040" pitchFamily="2" charset="0"/>
              </a:rPr>
              <a:t>e/;</a:t>
            </a:r>
            <a:r>
              <a:rPr lang="en-US" sz="5100" dirty="0" err="1" smtClean="0">
                <a:latin typeface="DevLys 040" pitchFamily="2" charset="0"/>
              </a:rPr>
              <a:t>izns’k</a:t>
            </a:r>
            <a:r>
              <a:rPr lang="en-US" sz="5100" dirty="0" smtClean="0">
                <a:latin typeface="DevLys 040" pitchFamily="2" charset="0"/>
              </a:rPr>
              <a:t> '</a:t>
            </a:r>
            <a:r>
              <a:rPr lang="en-US" sz="5100" dirty="0" err="1" smtClean="0">
                <a:latin typeface="DevLys 040" pitchFamily="2" charset="0"/>
              </a:rPr>
              <a:t>kklu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foRr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foHkkx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ds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ifji</a:t>
            </a:r>
            <a:r>
              <a:rPr lang="en-US" sz="5100" dirty="0" smtClean="0">
                <a:latin typeface="DevLys 040" pitchFamily="2" charset="0"/>
              </a:rPr>
              <a:t>= </a:t>
            </a:r>
            <a:r>
              <a:rPr lang="en-US" sz="5100" dirty="0" err="1" smtClean="0">
                <a:latin typeface="DevLys 040" pitchFamily="2" charset="0"/>
              </a:rPr>
              <a:t>dzekad</a:t>
            </a:r>
            <a:r>
              <a:rPr lang="en-US" sz="5100" dirty="0" smtClean="0">
                <a:latin typeface="DevLys 040" pitchFamily="2" charset="0"/>
              </a:rPr>
              <a:t> 445@vkj1133@4@c&amp;1@09 </a:t>
            </a:r>
            <a:r>
              <a:rPr lang="en-US" sz="5100" dirty="0" err="1" smtClean="0">
                <a:latin typeface="DevLys 040" pitchFamily="2" charset="0"/>
              </a:rPr>
              <a:t>fnukad</a:t>
            </a:r>
            <a:r>
              <a:rPr lang="en-US" sz="5100" dirty="0" smtClean="0">
                <a:latin typeface="DevLys 040" pitchFamily="2" charset="0"/>
              </a:rPr>
              <a:t> 14 </a:t>
            </a:r>
            <a:r>
              <a:rPr lang="en-US" sz="5100" dirty="0" err="1" smtClean="0">
                <a:latin typeface="DevLys 040" pitchFamily="2" charset="0"/>
              </a:rPr>
              <a:t>ekpZ</a:t>
            </a:r>
            <a:r>
              <a:rPr lang="en-US" sz="5100" dirty="0" smtClean="0">
                <a:latin typeface="DevLys 040" pitchFamily="2" charset="0"/>
              </a:rPr>
              <a:t> 2012 }</a:t>
            </a:r>
            <a:r>
              <a:rPr lang="en-US" sz="5100" dirty="0" err="1" smtClean="0">
                <a:latin typeface="DevLys 040" pitchFamily="2" charset="0"/>
              </a:rPr>
              <a:t>kjk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dsUnzh;d`r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ctV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O;oLFkk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ykxw</a:t>
            </a:r>
            <a:r>
              <a:rPr lang="en-US" sz="5100" dirty="0" smtClean="0">
                <a:latin typeface="DevLys 040" pitchFamily="2" charset="0"/>
              </a:rPr>
              <a:t> dh </a:t>
            </a:r>
            <a:r>
              <a:rPr lang="en-US" sz="5100" dirty="0" err="1" smtClean="0">
                <a:latin typeface="DevLys 040" pitchFamily="2" charset="0"/>
              </a:rPr>
              <a:t>x;h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gSA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ftlesa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fuEu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ensa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vifjgkj</a:t>
            </a:r>
            <a:r>
              <a:rPr lang="en-US" sz="5100" dirty="0" smtClean="0">
                <a:latin typeface="DevLys 040" pitchFamily="2" charset="0"/>
              </a:rPr>
              <a:t> ,</a:t>
            </a:r>
            <a:r>
              <a:rPr lang="en-US" sz="5100" dirty="0" err="1" smtClean="0">
                <a:latin typeface="DevLys 040" pitchFamily="2" charset="0"/>
              </a:rPr>
              <a:t>oa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fu;fer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izd`fr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ds</a:t>
            </a:r>
            <a:r>
              <a:rPr lang="en-US" sz="5100" dirty="0" smtClean="0">
                <a:latin typeface="DevLys 040" pitchFamily="2" charset="0"/>
              </a:rPr>
              <a:t> O;; </a:t>
            </a:r>
            <a:r>
              <a:rPr lang="en-US" sz="5100" dirty="0" err="1" smtClean="0">
                <a:latin typeface="DevLys 040" pitchFamily="2" charset="0"/>
              </a:rPr>
              <a:t>ls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lacaf</a:t>
            </a:r>
            <a:r>
              <a:rPr lang="en-US" sz="5100" dirty="0" smtClean="0">
                <a:latin typeface="DevLys 040" pitchFamily="2" charset="0"/>
              </a:rPr>
              <a:t>/</a:t>
            </a:r>
            <a:r>
              <a:rPr lang="en-US" sz="5100" dirty="0" err="1" smtClean="0">
                <a:latin typeface="DevLys 040" pitchFamily="2" charset="0"/>
              </a:rPr>
              <a:t>kr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gS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rFkk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bu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enksa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esa</a:t>
            </a:r>
            <a:r>
              <a:rPr lang="en-US" sz="5100" dirty="0" smtClean="0">
                <a:latin typeface="DevLys 040" pitchFamily="2" charset="0"/>
              </a:rPr>
              <a:t> Mh0Mh0vks0 </a:t>
            </a:r>
            <a:r>
              <a:rPr lang="en-US" sz="5100" dirty="0" err="1" smtClean="0">
                <a:latin typeface="DevLys 040" pitchFamily="2" charset="0"/>
              </a:rPr>
              <a:t>okj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vkoaVu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tkjh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fd;s</a:t>
            </a:r>
            <a:r>
              <a:rPr lang="en-US" sz="5100" dirty="0" smtClean="0">
                <a:latin typeface="DevLys 040" pitchFamily="2" charset="0"/>
              </a:rPr>
              <a:t> </a:t>
            </a:r>
            <a:r>
              <a:rPr lang="en-US" sz="5100" dirty="0" err="1" smtClean="0">
                <a:latin typeface="DevLys 040" pitchFamily="2" charset="0"/>
              </a:rPr>
              <a:t>tkus</a:t>
            </a:r>
            <a:endParaRPr lang="en-US" sz="4600" dirty="0" smtClean="0">
              <a:latin typeface="DevLys 040" pitchFamily="2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en-US" sz="46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US" sz="3000" dirty="0" smtClean="0">
                <a:latin typeface="DevLys 040" pitchFamily="2" charset="0"/>
              </a:rPr>
              <a:t>		</a:t>
            </a:r>
            <a:endParaRPr lang="en-US" sz="30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5626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dh </a:t>
            </a:r>
            <a:r>
              <a:rPr lang="en-US" sz="3600" dirty="0" err="1" smtClean="0">
                <a:latin typeface="DevLys 040" pitchFamily="2" charset="0"/>
              </a:rPr>
              <a:t>vko’;drk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ugha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fuEukuqlkj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</a:t>
            </a:r>
            <a:r>
              <a:rPr lang="en-US" sz="3600" dirty="0" smtClean="0">
                <a:latin typeface="DevLys 040" pitchFamily="2" charset="0"/>
              </a:rPr>
              <a:t>%&amp;</a:t>
            </a:r>
          </a:p>
          <a:p>
            <a:pPr algn="just">
              <a:buNone/>
            </a:pPr>
            <a:r>
              <a:rPr lang="en-US" sz="3600" dirty="0" err="1" smtClean="0">
                <a:latin typeface="DevLys 040" pitchFamily="2" charset="0"/>
              </a:rPr>
              <a:t>tSls</a:t>
            </a:r>
            <a:r>
              <a:rPr lang="en-US" sz="3600" dirty="0" smtClean="0">
                <a:latin typeface="DevLys 040" pitchFamily="2" charset="0"/>
              </a:rPr>
              <a:t>&amp; 1- 11&amp;osruHkRrsa </a:t>
            </a: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   2- </a:t>
            </a:r>
            <a:r>
              <a:rPr lang="en-US" sz="3600" dirty="0" err="1" smtClean="0">
                <a:latin typeface="DevLys 040" pitchFamily="2" charset="0"/>
              </a:rPr>
              <a:t>21&amp;001;k</a:t>
            </a:r>
            <a:r>
              <a:rPr lang="en-US" sz="3600" dirty="0" smtClean="0">
                <a:latin typeface="DevLys 040" pitchFamily="2" charset="0"/>
              </a:rPr>
              <a:t>=k </a:t>
            </a:r>
            <a:r>
              <a:rPr lang="en-US" sz="3600" dirty="0" err="1" smtClean="0">
                <a:latin typeface="DevLys 040" pitchFamily="2" charset="0"/>
              </a:rPr>
              <a:t>HkRrk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nkSjs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vkfn</a:t>
            </a:r>
            <a:r>
              <a:rPr lang="en-US" sz="3600" dirty="0" smtClean="0">
                <a:latin typeface="DevLys 040" pitchFamily="2" charset="0"/>
              </a:rPr>
              <a:t>@</a:t>
            </a: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   3- 22&amp;002 </a:t>
            </a:r>
            <a:r>
              <a:rPr lang="en-US" sz="3600" dirty="0" err="1" smtClean="0">
                <a:latin typeface="DevLys 040" pitchFamily="2" charset="0"/>
              </a:rPr>
              <a:t>nwjHkk"k</a:t>
            </a:r>
            <a:r>
              <a:rPr lang="en-US" sz="3600" dirty="0" smtClean="0">
                <a:latin typeface="DevLys 040" pitchFamily="2" charset="0"/>
              </a:rPr>
              <a:t>@</a:t>
            </a: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   4- 22&amp;005 </a:t>
            </a:r>
            <a:r>
              <a:rPr lang="en-US" sz="3600" dirty="0" err="1" smtClean="0">
                <a:latin typeface="DevLys 040" pitchFamily="2" charset="0"/>
              </a:rPr>
              <a:t>fctyh</a:t>
            </a:r>
            <a:r>
              <a:rPr lang="en-US" sz="36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	</a:t>
            </a:r>
            <a:r>
              <a:rPr lang="en-US" sz="3600" dirty="0" err="1" smtClean="0">
                <a:latin typeface="DevLys 040" pitchFamily="2" charset="0"/>
              </a:rPr>
              <a:t>mijksDr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enksa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Mh0Mh0vks0</a:t>
            </a:r>
            <a:r>
              <a:rPr lang="en-US" sz="3600" dirty="0" smtClean="0">
                <a:latin typeface="DevLys 040" pitchFamily="2" charset="0"/>
              </a:rPr>
              <a:t> }</a:t>
            </a:r>
            <a:r>
              <a:rPr lang="en-US" sz="3600" dirty="0" err="1" smtClean="0">
                <a:latin typeface="DevLys 040" pitchFamily="2" charset="0"/>
              </a:rPr>
              <a:t>kjk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dks"kky</a:t>
            </a:r>
            <a:r>
              <a:rPr lang="en-US" sz="3600" dirty="0" smtClean="0">
                <a:latin typeface="DevLys 040" pitchFamily="2" charset="0"/>
              </a:rPr>
              <a:t>; </a:t>
            </a:r>
            <a:r>
              <a:rPr lang="en-US" sz="3600" dirty="0" err="1" smtClean="0">
                <a:latin typeface="DevLys 040" pitchFamily="2" charset="0"/>
              </a:rPr>
              <a:t>esa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ns;d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izLrqr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fd;s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tkus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ch0lh0vks0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ctV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rRdky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lapkyuky</a:t>
            </a:r>
            <a:r>
              <a:rPr lang="en-US" sz="3600" dirty="0" smtClean="0">
                <a:latin typeface="DevLys 040" pitchFamily="2" charset="0"/>
              </a:rPr>
              <a:t>; </a:t>
            </a:r>
            <a:r>
              <a:rPr lang="en-US" sz="3600" dirty="0" err="1" smtClean="0">
                <a:latin typeface="DevLys 040" pitchFamily="2" charset="0"/>
              </a:rPr>
              <a:t>dks"k</a:t>
            </a:r>
            <a:r>
              <a:rPr lang="en-US" sz="3600" dirty="0" smtClean="0">
                <a:latin typeface="DevLys 040" pitchFamily="2" charset="0"/>
              </a:rPr>
              <a:t> ,</a:t>
            </a:r>
            <a:r>
              <a:rPr lang="en-US" sz="3600" dirty="0" err="1" smtClean="0">
                <a:latin typeface="DevLys 040" pitchFamily="2" charset="0"/>
              </a:rPr>
              <a:t>oa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ys</a:t>
            </a:r>
            <a:r>
              <a:rPr lang="en-US" sz="3600" dirty="0" smtClean="0">
                <a:latin typeface="DevLys 040" pitchFamily="2" charset="0"/>
              </a:rPr>
              <a:t>[</a:t>
            </a:r>
            <a:r>
              <a:rPr lang="en-US" sz="3600" dirty="0" err="1" smtClean="0">
                <a:latin typeface="DevLys 040" pitchFamily="2" charset="0"/>
              </a:rPr>
              <a:t>kk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dsUnzh</a:t>
            </a:r>
            <a:r>
              <a:rPr lang="en-US" sz="3600" dirty="0" smtClean="0">
                <a:latin typeface="DevLys 040" pitchFamily="2" charset="0"/>
              </a:rPr>
              <a:t>; </a:t>
            </a:r>
            <a:r>
              <a:rPr lang="en-US" sz="3600" dirty="0" err="1" smtClean="0">
                <a:latin typeface="DevLys 040" pitchFamily="2" charset="0"/>
              </a:rPr>
              <a:t>loZj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Lor</a:t>
            </a:r>
            <a:r>
              <a:rPr lang="en-US" sz="3600" dirty="0" smtClean="0">
                <a:latin typeface="DevLys 040" pitchFamily="2" charset="0"/>
              </a:rPr>
              <a:t>% </a:t>
            </a:r>
            <a:r>
              <a:rPr lang="en-US" sz="3600" dirty="0" err="1" smtClean="0">
                <a:latin typeface="DevLys 040" pitchFamily="2" charset="0"/>
              </a:rPr>
              <a:t>gh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miyC</a:t>
            </a:r>
            <a:r>
              <a:rPr lang="en-US" sz="3600" dirty="0" smtClean="0">
                <a:latin typeface="DevLys 040" pitchFamily="2" charset="0"/>
              </a:rPr>
              <a:t>/k </a:t>
            </a:r>
            <a:r>
              <a:rPr lang="en-US" sz="3600" dirty="0" err="1" smtClean="0">
                <a:latin typeface="DevLys 040" pitchFamily="2" charset="0"/>
              </a:rPr>
              <a:t>djk;k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tk;sA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373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i="1" u="sng" dirty="0" err="1" smtClean="0">
                <a:latin typeface="DevLys 040" pitchFamily="2" charset="0"/>
              </a:rPr>
              <a:t>ftyk</a:t>
            </a:r>
            <a:r>
              <a:rPr lang="en-US" sz="4800" b="1" i="1" u="sng" dirty="0" smtClean="0">
                <a:latin typeface="DevLys 040" pitchFamily="2" charset="0"/>
              </a:rPr>
              <a:t> </a:t>
            </a:r>
            <a:r>
              <a:rPr lang="en-US" sz="4800" b="1" i="1" u="sng" dirty="0" err="1" smtClean="0">
                <a:latin typeface="DevLys 040" pitchFamily="2" charset="0"/>
              </a:rPr>
              <a:t>dk;kZy;ksa</a:t>
            </a:r>
            <a:r>
              <a:rPr lang="en-US" sz="4800" b="1" i="1" u="sng" dirty="0" smtClean="0">
                <a:latin typeface="DevLys 040" pitchFamily="2" charset="0"/>
              </a:rPr>
              <a:t> </a:t>
            </a:r>
            <a:r>
              <a:rPr lang="en-US" sz="4800" b="1" i="1" u="sng" dirty="0" err="1" smtClean="0">
                <a:latin typeface="DevLys 040" pitchFamily="2" charset="0"/>
              </a:rPr>
              <a:t>ls</a:t>
            </a:r>
            <a:r>
              <a:rPr lang="en-US" sz="4800" b="1" i="1" u="sng" dirty="0" smtClean="0">
                <a:latin typeface="DevLys 040" pitchFamily="2" charset="0"/>
              </a:rPr>
              <a:t> </a:t>
            </a:r>
            <a:r>
              <a:rPr lang="en-US" sz="4800" b="1" i="1" u="sng" dirty="0" err="1" smtClean="0">
                <a:latin typeface="DevLys 040" pitchFamily="2" charset="0"/>
              </a:rPr>
              <a:t>vis</a:t>
            </a:r>
            <a:r>
              <a:rPr lang="en-US" sz="4800" b="1" i="1" u="sng" dirty="0" smtClean="0">
                <a:latin typeface="DevLys 040" pitchFamily="2" charset="0"/>
              </a:rPr>
              <a:t>{</a:t>
            </a:r>
            <a:r>
              <a:rPr lang="en-US" sz="4800" b="1" i="1" u="sng" dirty="0" err="1" smtClean="0">
                <a:latin typeface="DevLys 040" pitchFamily="2" charset="0"/>
              </a:rPr>
              <a:t>kk;</a:t>
            </a:r>
            <a:r>
              <a:rPr lang="en-US" sz="4800" b="1" i="1" dirty="0" err="1" smtClean="0">
                <a:latin typeface="DevLys 040" pitchFamily="2" charset="0"/>
              </a:rPr>
              <a:t>sa</a:t>
            </a:r>
            <a:endParaRPr lang="en-US" sz="4400" b="1" i="1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b="1" i="1" dirty="0" smtClean="0">
                <a:latin typeface="DevLys 040" pitchFamily="2" charset="0"/>
              </a:rPr>
              <a:t>		</a:t>
            </a:r>
            <a:r>
              <a:rPr lang="en-US" sz="4000" i="1" dirty="0" err="1" smtClean="0">
                <a:latin typeface="DevLys 040" pitchFamily="2" charset="0"/>
              </a:rPr>
              <a:t>mDr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ensa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pwfd</a:t>
            </a:r>
            <a:r>
              <a:rPr lang="en-US" sz="4000" i="1" dirty="0" smtClean="0">
                <a:latin typeface="DevLys 040" pitchFamily="2" charset="0"/>
              </a:rPr>
              <a:t> [</a:t>
            </a:r>
            <a:r>
              <a:rPr lang="en-US" sz="4000" i="1" dirty="0" err="1" smtClean="0">
                <a:latin typeface="DevLys 040" pitchFamily="2" charset="0"/>
              </a:rPr>
              <a:t>kqyh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ensa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gS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vr</a:t>
            </a:r>
            <a:r>
              <a:rPr lang="en-US" sz="4000" i="1" dirty="0" smtClean="0">
                <a:latin typeface="DevLys 040" pitchFamily="2" charset="0"/>
              </a:rPr>
              <a:t>% </a:t>
            </a:r>
            <a:r>
              <a:rPr lang="en-US" sz="4000" i="1" dirty="0" err="1" smtClean="0">
                <a:latin typeface="DevLys 040" pitchFamily="2" charset="0"/>
              </a:rPr>
              <a:t>bu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enksa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esa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vuko’;d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vkoaVu</a:t>
            </a:r>
            <a:r>
              <a:rPr lang="en-US" sz="4000" i="1" dirty="0" smtClean="0">
                <a:latin typeface="DevLys 040" pitchFamily="2" charset="0"/>
              </a:rPr>
              <a:t> dh </a:t>
            </a:r>
            <a:r>
              <a:rPr lang="en-US" sz="4000" i="1" dirty="0" err="1" smtClean="0">
                <a:latin typeface="DevLys 040" pitchFamily="2" charset="0"/>
              </a:rPr>
              <a:t>ekax</a:t>
            </a:r>
            <a:r>
              <a:rPr lang="en-US" sz="4000" i="1" dirty="0" smtClean="0">
                <a:latin typeface="DevLys 040" pitchFamily="2" charset="0"/>
              </a:rPr>
              <a:t> </a:t>
            </a:r>
            <a:r>
              <a:rPr lang="en-US" sz="4000" i="1" dirty="0" err="1" smtClean="0">
                <a:latin typeface="DevLys 040" pitchFamily="2" charset="0"/>
              </a:rPr>
              <a:t>uk</a:t>
            </a:r>
            <a:r>
              <a:rPr lang="en-US" sz="4000" i="1" dirty="0" smtClean="0">
                <a:latin typeface="DevLys 040" pitchFamily="2" charset="0"/>
              </a:rPr>
              <a:t> dh </a:t>
            </a:r>
            <a:r>
              <a:rPr lang="en-US" sz="4000" i="1" dirty="0" err="1" smtClean="0">
                <a:latin typeface="DevLys 040" pitchFamily="2" charset="0"/>
              </a:rPr>
              <a:t>tk;sA</a:t>
            </a:r>
            <a:r>
              <a:rPr lang="en-US" sz="4000" i="1" dirty="0" smtClean="0">
                <a:latin typeface="DevLys 040" pitchFamily="2" charset="0"/>
              </a:rPr>
              <a:t> </a:t>
            </a:r>
            <a:endParaRPr lang="en-US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40" pitchFamily="2" charset="0"/>
              </a:rPr>
              <a:t>	</a:t>
            </a:r>
            <a:endParaRPr lang="en-US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4800" b="1" dirty="0" err="1" smtClean="0">
                <a:latin typeface="DevLys 040" pitchFamily="2" charset="0"/>
              </a:rPr>
              <a:t>Hkkfjr</a:t>
            </a:r>
            <a:r>
              <a:rPr lang="en-IN" sz="4800" b="1" dirty="0" smtClean="0">
                <a:latin typeface="DevLys 040" pitchFamily="2" charset="0"/>
              </a:rPr>
              <a:t> O;; </a:t>
            </a:r>
            <a:r>
              <a:rPr lang="en-IN" sz="4000" b="1" dirty="0" smtClean="0">
                <a:latin typeface="DevLys 040" pitchFamily="2" charset="0"/>
              </a:rPr>
              <a:t/>
            </a:r>
            <a:br>
              <a:rPr lang="en-IN" sz="4000" b="1" dirty="0" smtClean="0">
                <a:latin typeface="DevLys 040" pitchFamily="2" charset="0"/>
              </a:rPr>
            </a:br>
            <a:r>
              <a:rPr lang="en-IN" sz="4000" b="1" dirty="0" smtClean="0">
                <a:latin typeface="+mn-lt"/>
              </a:rPr>
              <a:t>(Charged Expenditure)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69392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3200" dirty="0" smtClean="0">
                <a:latin typeface="DevLys 040" pitchFamily="2" charset="0"/>
              </a:rPr>
              <a:t>,</a:t>
            </a:r>
            <a:r>
              <a:rPr lang="en-IN" sz="3200" dirty="0" err="1" smtClean="0">
                <a:latin typeface="DevLys 040" pitchFamily="2" charset="0"/>
              </a:rPr>
              <a:t>slk</a:t>
            </a:r>
            <a:r>
              <a:rPr lang="en-IN" sz="3200" dirty="0" smtClean="0">
                <a:latin typeface="DevLys 040" pitchFamily="2" charset="0"/>
              </a:rPr>
              <a:t> O;; </a:t>
            </a:r>
            <a:r>
              <a:rPr lang="en-IN" sz="3200" dirty="0" err="1" smtClean="0">
                <a:latin typeface="DevLys 040" pitchFamily="2" charset="0"/>
              </a:rPr>
              <a:t>tks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jkT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lafpr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fuf</a:t>
            </a:r>
            <a:r>
              <a:rPr lang="en-IN" sz="3200" dirty="0" smtClean="0">
                <a:latin typeface="DevLys 040" pitchFamily="2" charset="0"/>
              </a:rPr>
              <a:t>/k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Hkkfjr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Hkkfjr</a:t>
            </a:r>
            <a:r>
              <a:rPr lang="en-IN" sz="3200" dirty="0" smtClean="0">
                <a:latin typeface="DevLys 040" pitchFamily="2" charset="0"/>
              </a:rPr>
              <a:t> O;; </a:t>
            </a:r>
            <a:r>
              <a:rPr lang="en-IN" sz="3200" dirty="0" err="1" smtClean="0">
                <a:latin typeface="DevLys 040" pitchFamily="2" charset="0"/>
              </a:rPr>
              <a:t>dgykrk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endParaRPr lang="en-IN" sz="32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 smtClean="0"/>
              <a:t> </a:t>
            </a:r>
            <a:r>
              <a:rPr lang="en-IN" sz="3200" dirty="0" err="1" smtClean="0">
                <a:latin typeface="DevLys 040" pitchFamily="2" charset="0"/>
              </a:rPr>
              <a:t>bu</a:t>
            </a:r>
            <a:r>
              <a:rPr lang="en-IN" sz="3200" dirty="0" smtClean="0">
                <a:latin typeface="DevLys 040" pitchFamily="2" charset="0"/>
              </a:rPr>
              <a:t> O;;</a:t>
            </a:r>
            <a:r>
              <a:rPr lang="en-IN" sz="3200" dirty="0" err="1" smtClean="0">
                <a:latin typeface="DevLys 040" pitchFamily="2" charset="0"/>
              </a:rPr>
              <a:t>ksa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enksa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ppkZ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fo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kkulHkk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ldrh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ijUrq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bl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er</a:t>
            </a:r>
            <a:r>
              <a:rPr lang="en-IN" sz="3200" dirty="0" smtClean="0">
                <a:latin typeface="DevLys 040" pitchFamily="2" charset="0"/>
              </a:rPr>
              <a:t> ugh </a:t>
            </a:r>
            <a:r>
              <a:rPr lang="en-IN" sz="3200" dirty="0" err="1" smtClean="0">
                <a:latin typeface="DevLys 040" pitchFamily="2" charset="0"/>
              </a:rPr>
              <a:t>fy;k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tkrk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r>
              <a:rPr lang="en-IN" sz="32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IN" sz="3200" dirty="0" err="1" smtClean="0">
                <a:latin typeface="DevLys 040" pitchFamily="2" charset="0"/>
              </a:rPr>
              <a:t>mnkgj.k</a:t>
            </a:r>
            <a:r>
              <a:rPr lang="en-IN" sz="3200" dirty="0" smtClean="0">
                <a:latin typeface="DevLys 040" pitchFamily="2" charset="0"/>
              </a:rPr>
              <a:t>%&amp; </a:t>
            </a:r>
            <a:r>
              <a:rPr lang="en-IN" sz="3200" dirty="0" err="1" smtClean="0">
                <a:latin typeface="DevLys 040" pitchFamily="2" charset="0"/>
              </a:rPr>
              <a:t>jkT;iky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HkRrs</a:t>
            </a:r>
            <a:r>
              <a:rPr lang="en-IN" sz="3200" dirty="0" smtClean="0">
                <a:latin typeface="DevLys 040" pitchFamily="2" charset="0"/>
              </a:rPr>
              <a:t>] </a:t>
            </a:r>
            <a:r>
              <a:rPr lang="en-IN" sz="3200" dirty="0" err="1" smtClean="0">
                <a:latin typeface="DevLys 040" pitchFamily="2" charset="0"/>
              </a:rPr>
              <a:t>fo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kkulHkk</a:t>
            </a:r>
            <a:r>
              <a:rPr lang="en-IN" sz="3200" dirty="0" smtClean="0">
                <a:latin typeface="DevLys 040" pitchFamily="2" charset="0"/>
              </a:rPr>
              <a:t> v/;{k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mik</a:t>
            </a:r>
            <a:r>
              <a:rPr lang="en-IN" sz="3200" dirty="0" smtClean="0">
                <a:latin typeface="DevLys 040" pitchFamily="2" charset="0"/>
              </a:rPr>
              <a:t>/;{k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HkRrs</a:t>
            </a:r>
            <a:r>
              <a:rPr lang="en-IN" sz="3200" dirty="0" smtClean="0">
                <a:latin typeface="DevLys 040" pitchFamily="2" charset="0"/>
              </a:rPr>
              <a:t>] _.k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C;kt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Hkqxrku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mPp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U;k;ky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U;k;k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kh’kksa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HkRrs</a:t>
            </a:r>
            <a:r>
              <a:rPr lang="en-IN" sz="3200" dirty="0" smtClean="0">
                <a:latin typeface="DevLys 040" pitchFamily="2" charset="0"/>
              </a:rPr>
              <a:t>] </a:t>
            </a:r>
            <a:r>
              <a:rPr lang="en-IN" sz="3200" dirty="0" err="1" smtClean="0">
                <a:latin typeface="DevLys 040" pitchFamily="2" charset="0"/>
              </a:rPr>
              <a:t>U;k;ky</a:t>
            </a:r>
            <a:r>
              <a:rPr lang="en-IN" sz="3200" dirty="0" smtClean="0">
                <a:latin typeface="DevLys 040" pitchFamily="2" charset="0"/>
              </a:rPr>
              <a:t>; }</a:t>
            </a:r>
            <a:r>
              <a:rPr lang="en-IN" sz="3200" dirty="0" err="1" smtClean="0">
                <a:latin typeface="DevLys 040" pitchFamily="2" charset="0"/>
              </a:rPr>
              <a:t>kjk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ikfjr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fMdzh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jkf’kA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bu</a:t>
            </a:r>
            <a:r>
              <a:rPr lang="en-IN" sz="3200" dirty="0" smtClean="0">
                <a:latin typeface="DevLys 040" pitchFamily="2" charset="0"/>
              </a:rPr>
              <a:t> O;;</a:t>
            </a:r>
            <a:r>
              <a:rPr lang="en-IN" sz="3200" dirty="0" err="1" smtClean="0">
                <a:latin typeface="DevLys 040" pitchFamily="2" charset="0"/>
              </a:rPr>
              <a:t>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ctV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iqfLrdk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i`Fkd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n’kkZ;k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tkrk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r>
              <a:rPr lang="en-IN" sz="3200" dirty="0" smtClean="0">
                <a:latin typeface="DevLys 040" pitchFamily="2" charset="0"/>
              </a:rPr>
              <a:t> 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7200" y="6324600"/>
            <a:ext cx="762000" cy="365125"/>
          </a:xfrm>
        </p:spPr>
        <p:txBody>
          <a:bodyPr/>
          <a:lstStyle/>
          <a:p>
            <a:fld id="{1AE96B59-166A-4326-A0AD-3160FBDCDC55}" type="slidenum">
              <a:rPr lang="en-US" sz="2400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5300" b="1" dirty="0" err="1" smtClean="0">
                <a:latin typeface="DevLys 040" pitchFamily="2" charset="0"/>
              </a:rPr>
              <a:t>erns</a:t>
            </a:r>
            <a:r>
              <a:rPr lang="en-IN" sz="5300" b="1" dirty="0" smtClean="0">
                <a:latin typeface="DevLys 040" pitchFamily="2" charset="0"/>
              </a:rPr>
              <a:t>; O;;</a:t>
            </a:r>
            <a:r>
              <a:rPr lang="en-IN" sz="5300" b="1" dirty="0" smtClean="0"/>
              <a:t> </a:t>
            </a:r>
            <a:r>
              <a:rPr lang="en-IN" b="1" dirty="0" smtClean="0"/>
              <a:t/>
            </a:r>
            <a:br>
              <a:rPr lang="en-IN" b="1" dirty="0" smtClean="0"/>
            </a:br>
            <a:r>
              <a:rPr lang="en-IN" b="1" dirty="0" smtClean="0"/>
              <a:t>(Voted Expenditure)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38912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4000" dirty="0" err="1" smtClean="0">
                <a:latin typeface="DevLys 040" pitchFamily="2" charset="0"/>
              </a:rPr>
              <a:t>bl</a:t>
            </a:r>
            <a:r>
              <a:rPr lang="en-IN" sz="4000" dirty="0" smtClean="0">
                <a:latin typeface="DevLys 040" pitchFamily="2" charset="0"/>
              </a:rPr>
              <a:t> O;; </a:t>
            </a:r>
            <a:r>
              <a:rPr lang="en-IN" sz="4000" dirty="0" err="1" smtClean="0">
                <a:latin typeface="DevLys 040" pitchFamily="2" charset="0"/>
              </a:rPr>
              <a:t>ij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fo</a:t>
            </a:r>
            <a:r>
              <a:rPr lang="en-IN" sz="4000" dirty="0" smtClean="0">
                <a:latin typeface="DevLys 040" pitchFamily="2" charset="0"/>
              </a:rPr>
              <a:t>/</a:t>
            </a:r>
            <a:r>
              <a:rPr lang="en-IN" sz="4000" dirty="0" err="1" smtClean="0">
                <a:latin typeface="DevLys 040" pitchFamily="2" charset="0"/>
              </a:rPr>
              <a:t>kku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LkHkk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esa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ppkZ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gksrh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gS</a:t>
            </a:r>
            <a:r>
              <a:rPr lang="en-IN" sz="4000" dirty="0" smtClean="0">
                <a:latin typeface="DevLys 040" pitchFamily="2" charset="0"/>
              </a:rPr>
              <a:t> ,</a:t>
            </a:r>
            <a:r>
              <a:rPr lang="en-IN" sz="4000" dirty="0" err="1" smtClean="0">
                <a:latin typeface="DevLys 040" pitchFamily="2" charset="0"/>
              </a:rPr>
              <a:t>oa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bl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ij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ernku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fd;k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tkdj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bls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ekU</a:t>
            </a:r>
            <a:r>
              <a:rPr lang="en-IN" sz="4000" dirty="0" smtClean="0">
                <a:latin typeface="DevLys 040" pitchFamily="2" charset="0"/>
              </a:rPr>
              <a:t>; </a:t>
            </a:r>
            <a:r>
              <a:rPr lang="en-IN" sz="4000" dirty="0" err="1" smtClean="0">
                <a:latin typeface="DevLys 040" pitchFamily="2" charset="0"/>
              </a:rPr>
              <a:t>fd;k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tkrk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gSA</a:t>
            </a:r>
            <a:r>
              <a:rPr lang="en-IN" sz="40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IN" sz="4000" dirty="0" smtClean="0">
                <a:latin typeface="DevLys 040" pitchFamily="2" charset="0"/>
              </a:rPr>
              <a:t>	</a:t>
            </a:r>
            <a:r>
              <a:rPr lang="en-IN" sz="4000" dirty="0" err="1" smtClean="0">
                <a:latin typeface="DevLys 040" pitchFamily="2" charset="0"/>
              </a:rPr>
              <a:t>mnkgj.k</a:t>
            </a:r>
            <a:r>
              <a:rPr lang="en-IN" sz="4000" dirty="0" smtClean="0">
                <a:latin typeface="DevLys 040" pitchFamily="2" charset="0"/>
              </a:rPr>
              <a:t>%&amp;</a:t>
            </a:r>
            <a:r>
              <a:rPr lang="en-IN" sz="4000" dirty="0" err="1" smtClean="0">
                <a:latin typeface="DevLys 040" pitchFamily="2" charset="0"/>
              </a:rPr>
              <a:t>eaf</a:t>
            </a:r>
            <a:r>
              <a:rPr lang="en-IN" sz="4000" dirty="0" smtClean="0">
                <a:latin typeface="DevLys 040" pitchFamily="2" charset="0"/>
              </a:rPr>
              <a:t>=</a:t>
            </a:r>
            <a:r>
              <a:rPr lang="en-IN" sz="4000" dirty="0" err="1" smtClean="0">
                <a:latin typeface="DevLys 040" pitchFamily="2" charset="0"/>
              </a:rPr>
              <a:t>eaMy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ds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osru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HkRrs</a:t>
            </a:r>
            <a:r>
              <a:rPr lang="en-IN" sz="4000" dirty="0" smtClean="0">
                <a:latin typeface="DevLys 040" pitchFamily="2" charset="0"/>
              </a:rPr>
              <a:t>] </a:t>
            </a:r>
            <a:r>
              <a:rPr lang="en-IN" sz="4000" dirty="0" err="1" smtClean="0">
                <a:latin typeface="DevLys 040" pitchFamily="2" charset="0"/>
              </a:rPr>
              <a:t>deZpkfj;ksa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ds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osru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HkRrs</a:t>
            </a:r>
            <a:r>
              <a:rPr lang="en-IN" sz="4000" dirty="0" smtClean="0">
                <a:latin typeface="DevLys 040" pitchFamily="2" charset="0"/>
              </a:rPr>
              <a:t>] ,</a:t>
            </a:r>
            <a:r>
              <a:rPr lang="en-IN" sz="4000" dirty="0" err="1" smtClean="0">
                <a:latin typeface="DevLys 040" pitchFamily="2" charset="0"/>
              </a:rPr>
              <a:t>oa</a:t>
            </a:r>
            <a:r>
              <a:rPr lang="en-IN" sz="4000" dirty="0" smtClean="0">
                <a:latin typeface="DevLys 040" pitchFamily="2" charset="0"/>
              </a:rPr>
              <a:t> </a:t>
            </a:r>
            <a:r>
              <a:rPr lang="en-IN" sz="4000" dirty="0" err="1" smtClean="0">
                <a:latin typeface="DevLys 040" pitchFamily="2" charset="0"/>
              </a:rPr>
              <a:t>dk;kZy</a:t>
            </a:r>
            <a:r>
              <a:rPr lang="en-IN" sz="4000" dirty="0" smtClean="0">
                <a:latin typeface="DevLys 040" pitchFamily="2" charset="0"/>
              </a:rPr>
              <a:t>; O;; </a:t>
            </a:r>
            <a:r>
              <a:rPr lang="en-IN" sz="4000" dirty="0" err="1" smtClean="0">
                <a:latin typeface="DevLys 040" pitchFamily="2" charset="0"/>
              </a:rPr>
              <a:t>vkfn</a:t>
            </a:r>
            <a:r>
              <a:rPr lang="en-IN" sz="4000" dirty="0" smtClean="0">
                <a:latin typeface="DevLys 040" pitchFamily="2" charset="0"/>
              </a:rPr>
              <a:t> A 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DevLys 080" pitchFamily="2" charset="0"/>
              </a:rPr>
              <a:t>iqujhf</a:t>
            </a:r>
            <a:r>
              <a:rPr lang="en-US" dirty="0">
                <a:latin typeface="DevLys 080" pitchFamily="2" charset="0"/>
              </a:rPr>
              <a:t>{</a:t>
            </a:r>
            <a:r>
              <a:rPr lang="en-US" dirty="0" err="1">
                <a:latin typeface="DevLys 080" pitchFamily="2" charset="0"/>
              </a:rPr>
              <a:t>kr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ctV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vuqeku</a:t>
            </a:r>
            <a:r>
              <a:rPr lang="en-US" dirty="0">
                <a:latin typeface="DevLys 080" pitchFamily="2" charset="0"/>
              </a:rPr>
              <a:t> ,</a:t>
            </a:r>
            <a:r>
              <a:rPr lang="en-US" dirty="0" err="1">
                <a:latin typeface="DevLys 080" pitchFamily="2" charset="0"/>
              </a:rPr>
              <a:t>oa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ctV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vuqeku</a:t>
            </a:r>
            <a:endParaRPr lang="en-US" dirty="0">
              <a:latin typeface="DevLys 08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816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500" b="1" i="1" dirty="0" smtClean="0">
                <a:latin typeface="DevLys 040" pitchFamily="2" charset="0"/>
              </a:rPr>
              <a:t>	</a:t>
            </a:r>
            <a:r>
              <a:rPr lang="en-US" sz="3500" b="1" i="1" u="sng" dirty="0" err="1" smtClean="0">
                <a:latin typeface="DevLys 040" pitchFamily="2" charset="0"/>
              </a:rPr>
              <a:t>iqujhf</a:t>
            </a:r>
            <a:r>
              <a:rPr lang="en-US" sz="3500" b="1" i="1" u="sng" dirty="0" smtClean="0">
                <a:latin typeface="DevLys 040" pitchFamily="2" charset="0"/>
              </a:rPr>
              <a:t>{</a:t>
            </a:r>
            <a:r>
              <a:rPr lang="en-US" sz="3500" b="1" i="1" u="sng" dirty="0" err="1" smtClean="0">
                <a:latin typeface="DevLys 040" pitchFamily="2" charset="0"/>
              </a:rPr>
              <a:t>kr</a:t>
            </a:r>
            <a:r>
              <a:rPr lang="en-US" sz="3500" b="1" i="1" u="sng" dirty="0" smtClean="0">
                <a:latin typeface="DevLys 040" pitchFamily="2" charset="0"/>
              </a:rPr>
              <a:t> </a:t>
            </a:r>
            <a:r>
              <a:rPr lang="en-US" sz="3500" b="1" i="1" u="sng" dirty="0" err="1">
                <a:latin typeface="DevLys 040" pitchFamily="2" charset="0"/>
              </a:rPr>
              <a:t>ctV</a:t>
            </a:r>
            <a:r>
              <a:rPr lang="en-US" sz="3500" b="1" i="1" u="sng" dirty="0">
                <a:latin typeface="DevLys 040" pitchFamily="2" charset="0"/>
              </a:rPr>
              <a:t> </a:t>
            </a:r>
            <a:r>
              <a:rPr lang="en-US" sz="3500" b="1" i="1" u="sng" dirty="0" err="1">
                <a:latin typeface="DevLys 040" pitchFamily="2" charset="0"/>
              </a:rPr>
              <a:t>vuqeku</a:t>
            </a:r>
            <a:r>
              <a:rPr lang="en-US" sz="3500" b="1" i="1" dirty="0">
                <a:latin typeface="DevLys 040" pitchFamily="2" charset="0"/>
              </a:rPr>
              <a:t> </a:t>
            </a:r>
            <a:r>
              <a:rPr lang="en-US" sz="3500" dirty="0">
                <a:latin typeface="DevLys 040" pitchFamily="2" charset="0"/>
              </a:rPr>
              <a:t>&amp; </a:t>
            </a:r>
            <a:r>
              <a:rPr lang="en-US" sz="3500" dirty="0" err="1">
                <a:latin typeface="DevLys 040" pitchFamily="2" charset="0"/>
              </a:rPr>
              <a:t>blds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varxZr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pkyq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foRrh</a:t>
            </a:r>
            <a:r>
              <a:rPr lang="en-US" sz="3500" dirty="0">
                <a:latin typeface="DevLys 040" pitchFamily="2" charset="0"/>
              </a:rPr>
              <a:t>; </a:t>
            </a:r>
            <a:r>
              <a:rPr lang="en-US" sz="3500" dirty="0" err="1">
                <a:latin typeface="DevLys 040" pitchFamily="2" charset="0"/>
              </a:rPr>
              <a:t>o"kZ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esa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gksus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okys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laHkkfor</a:t>
            </a:r>
            <a:r>
              <a:rPr lang="en-US" sz="3500" dirty="0">
                <a:latin typeface="DevLys 040" pitchFamily="2" charset="0"/>
              </a:rPr>
              <a:t> O;;</a:t>
            </a:r>
            <a:r>
              <a:rPr lang="en-US" sz="3500" dirty="0" err="1">
                <a:latin typeface="DevLys 040" pitchFamily="2" charset="0"/>
              </a:rPr>
              <a:t>ksa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dks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n`f"Vxr</a:t>
            </a:r>
            <a:r>
              <a:rPr lang="en-US" sz="3500" dirty="0">
                <a:latin typeface="DevLys 040" pitchFamily="2" charset="0"/>
              </a:rPr>
              <a:t> j[</a:t>
            </a:r>
            <a:r>
              <a:rPr lang="en-US" sz="3500" dirty="0" err="1">
                <a:latin typeface="DevLys 040" pitchFamily="2" charset="0"/>
              </a:rPr>
              <a:t>krs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gqos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iqufoZfu;kstu@vuqiwjd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vuqeku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varxZr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izkIr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jkf’k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dks</a:t>
            </a:r>
            <a:r>
              <a:rPr lang="en-US" sz="3500" dirty="0">
                <a:latin typeface="DevLys 040" pitchFamily="2" charset="0"/>
              </a:rPr>
              <a:t> '</a:t>
            </a:r>
            <a:r>
              <a:rPr lang="en-US" sz="3500" dirty="0" err="1">
                <a:latin typeface="DevLys 040" pitchFamily="2" charset="0"/>
              </a:rPr>
              <a:t>kkfey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djrs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gqos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iqujhf</a:t>
            </a:r>
            <a:r>
              <a:rPr lang="en-US" sz="3500" dirty="0">
                <a:latin typeface="DevLys 040" pitchFamily="2" charset="0"/>
              </a:rPr>
              <a:t>{</a:t>
            </a:r>
            <a:r>
              <a:rPr lang="en-US" sz="3500" dirty="0" err="1">
                <a:latin typeface="DevLys 040" pitchFamily="2" charset="0"/>
              </a:rPr>
              <a:t>kr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vuqeku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izLrko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rS;kj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fd;k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tkrk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gSA</a:t>
            </a:r>
            <a:endParaRPr lang="en-US" sz="3500" dirty="0">
              <a:latin typeface="DevLys 040" pitchFamily="2" charset="0"/>
            </a:endParaRPr>
          </a:p>
          <a:p>
            <a:pPr algn="just">
              <a:buNone/>
            </a:pPr>
            <a:r>
              <a:rPr lang="en-US" sz="3500" b="1" i="1" dirty="0" smtClean="0">
                <a:latin typeface="DevLys 040" pitchFamily="2" charset="0"/>
              </a:rPr>
              <a:t>	</a:t>
            </a:r>
            <a:r>
              <a:rPr lang="en-US" sz="3500" b="1" i="1" u="sng" dirty="0" err="1" smtClean="0">
                <a:latin typeface="DevLys 040" pitchFamily="2" charset="0"/>
              </a:rPr>
              <a:t>ctV</a:t>
            </a:r>
            <a:r>
              <a:rPr lang="en-US" sz="3500" b="1" i="1" u="sng" dirty="0" smtClean="0">
                <a:latin typeface="DevLys 040" pitchFamily="2" charset="0"/>
              </a:rPr>
              <a:t> </a:t>
            </a:r>
            <a:r>
              <a:rPr lang="en-US" sz="3500" b="1" i="1" u="sng" dirty="0" err="1">
                <a:latin typeface="DevLys 040" pitchFamily="2" charset="0"/>
              </a:rPr>
              <a:t>vuqeku</a:t>
            </a:r>
            <a:r>
              <a:rPr lang="en-US" sz="3500" b="1" i="1" dirty="0">
                <a:latin typeface="DevLys 040" pitchFamily="2" charset="0"/>
              </a:rPr>
              <a:t> </a:t>
            </a:r>
            <a:r>
              <a:rPr lang="en-US" sz="3500" b="1" dirty="0">
                <a:latin typeface="DevLys 040" pitchFamily="2" charset="0"/>
              </a:rPr>
              <a:t>&amp; </a:t>
            </a:r>
            <a:r>
              <a:rPr lang="en-US" sz="3500" dirty="0" err="1">
                <a:latin typeface="DevLys 040" pitchFamily="2" charset="0"/>
              </a:rPr>
              <a:t>iqujhf</a:t>
            </a:r>
            <a:r>
              <a:rPr lang="en-US" sz="3500" dirty="0">
                <a:latin typeface="DevLys 040" pitchFamily="2" charset="0"/>
              </a:rPr>
              <a:t>{</a:t>
            </a:r>
            <a:r>
              <a:rPr lang="en-US" sz="3500" dirty="0" err="1">
                <a:latin typeface="DevLys 040" pitchFamily="2" charset="0"/>
              </a:rPr>
              <a:t>kr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ctV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vuqeku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ds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vk</a:t>
            </a:r>
            <a:r>
              <a:rPr lang="en-US" sz="3500" dirty="0">
                <a:latin typeface="DevLys 040" pitchFamily="2" charset="0"/>
              </a:rPr>
              <a:t>/</a:t>
            </a:r>
            <a:r>
              <a:rPr lang="en-US" sz="3500" dirty="0" err="1">
                <a:latin typeface="DevLys 040" pitchFamily="2" charset="0"/>
              </a:rPr>
              <a:t>kkj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ij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vkxkeh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foRrh</a:t>
            </a:r>
            <a:r>
              <a:rPr lang="en-US" sz="3500" dirty="0">
                <a:latin typeface="DevLys 040" pitchFamily="2" charset="0"/>
              </a:rPr>
              <a:t>; </a:t>
            </a:r>
            <a:r>
              <a:rPr lang="en-US" sz="3500" dirty="0" err="1">
                <a:latin typeface="DevLys 040" pitchFamily="2" charset="0"/>
              </a:rPr>
              <a:t>o"kZ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gsrq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laHkkfor</a:t>
            </a:r>
            <a:r>
              <a:rPr lang="en-US" sz="3500" dirty="0" smtClean="0">
                <a:latin typeface="DevLys 040" pitchFamily="2" charset="0"/>
              </a:rPr>
              <a:t> O;;</a:t>
            </a:r>
            <a:r>
              <a:rPr lang="en-US" sz="3500" dirty="0" err="1" smtClean="0">
                <a:latin typeface="DevLys 040" pitchFamily="2" charset="0"/>
              </a:rPr>
              <a:t>ksa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ds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vk</a:t>
            </a:r>
            <a:r>
              <a:rPr lang="en-US" sz="3500" dirty="0" smtClean="0">
                <a:latin typeface="DevLys 040" pitchFamily="2" charset="0"/>
              </a:rPr>
              <a:t>/</a:t>
            </a:r>
            <a:r>
              <a:rPr lang="en-US" sz="3500" dirty="0" err="1" smtClean="0">
                <a:latin typeface="DevLys 040" pitchFamily="2" charset="0"/>
              </a:rPr>
              <a:t>kkj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ij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ctV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vuqeku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izLrko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 smtClean="0">
                <a:latin typeface="DevLys 040" pitchFamily="2" charset="0"/>
              </a:rPr>
              <a:t>rS;kj</a:t>
            </a:r>
            <a:r>
              <a:rPr lang="en-US" sz="3500" dirty="0" smtClean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fd;k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tkrk</a:t>
            </a:r>
            <a:r>
              <a:rPr lang="en-US" sz="3500" dirty="0">
                <a:latin typeface="DevLys 040" pitchFamily="2" charset="0"/>
              </a:rPr>
              <a:t> </a:t>
            </a:r>
            <a:r>
              <a:rPr lang="en-US" sz="3500" dirty="0" err="1">
                <a:latin typeface="DevLys 040" pitchFamily="2" charset="0"/>
              </a:rPr>
              <a:t>gSA</a:t>
            </a:r>
            <a:endParaRPr lang="en-US" sz="35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DevLys 080" pitchFamily="2" charset="0"/>
              </a:rPr>
              <a:t>ctV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rS;kj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djus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gsrq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vko’;d</a:t>
            </a:r>
            <a:r>
              <a:rPr lang="en-US" dirty="0">
                <a:latin typeface="DevLys 080" pitchFamily="2" charset="0"/>
              </a:rPr>
              <a:t> </a:t>
            </a:r>
            <a:r>
              <a:rPr lang="en-US" dirty="0" err="1">
                <a:latin typeface="DevLys 080" pitchFamily="2" charset="0"/>
              </a:rPr>
              <a:t>vfHkys</a:t>
            </a:r>
            <a:r>
              <a:rPr lang="en-US" dirty="0">
                <a:latin typeface="DevLys 080" pitchFamily="2" charset="0"/>
              </a:rPr>
              <a:t>[k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2087880"/>
            <a:ext cx="8229600" cy="438912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>
                <a:latin typeface="DevLys 040" pitchFamily="2" charset="0"/>
              </a:rPr>
              <a:t>  </a:t>
            </a:r>
            <a:r>
              <a:rPr lang="en-US" sz="3600" dirty="0">
                <a:latin typeface="DevLys 040" pitchFamily="2" charset="0"/>
              </a:rPr>
              <a:t>1- </a:t>
            </a:r>
            <a:r>
              <a:rPr lang="en-US" sz="3600" dirty="0" err="1">
                <a:latin typeface="DevLys 040" pitchFamily="2" charset="0"/>
              </a:rPr>
              <a:t>vf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kdkfj;ksa</a:t>
            </a:r>
            <a:r>
              <a:rPr lang="en-US" sz="3600" dirty="0">
                <a:latin typeface="DevLys 040" pitchFamily="2" charset="0"/>
              </a:rPr>
              <a:t> @ </a:t>
            </a:r>
            <a:r>
              <a:rPr lang="en-US" sz="3600" dirty="0" err="1">
                <a:latin typeface="DevLys 040" pitchFamily="2" charset="0"/>
              </a:rPr>
              <a:t>deZpkfj;ksa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ukfeuy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</a:t>
            </a:r>
            <a:r>
              <a:rPr lang="en-US" sz="3600" dirty="0">
                <a:latin typeface="DevLys 040" pitchFamily="2" charset="0"/>
              </a:rPr>
              <a:t>=d%</a:t>
            </a:r>
          </a:p>
          <a:p>
            <a:pPr algn="just">
              <a:buNone/>
            </a:pPr>
            <a:r>
              <a:rPr lang="en-US" sz="3600" dirty="0">
                <a:latin typeface="DevLys 040" pitchFamily="2" charset="0"/>
              </a:rPr>
              <a:t>		</a:t>
            </a:r>
            <a:r>
              <a:rPr lang="en-US" sz="3600" dirty="0" err="1">
                <a:latin typeface="DevLys 040" pitchFamily="2" charset="0"/>
              </a:rPr>
              <a:t>blesa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izR;sd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vf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kdkfj;ksa@deZpkfj;ksa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izkIr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gks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jgs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osru</a:t>
            </a:r>
            <a:r>
              <a:rPr lang="en-US" sz="3600" dirty="0">
                <a:latin typeface="DevLys 040" pitchFamily="2" charset="0"/>
              </a:rPr>
              <a:t> ,</a:t>
            </a:r>
            <a:r>
              <a:rPr lang="en-US" sz="3600" dirty="0" err="1">
                <a:latin typeface="DevLys 040" pitchFamily="2" charset="0"/>
              </a:rPr>
              <a:t>oa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mlls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lacaf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HkRrs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vkfn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dh </a:t>
            </a:r>
            <a:r>
              <a:rPr lang="en-US" sz="3600" dirty="0" err="1">
                <a:latin typeface="DevLys 040" pitchFamily="2" charset="0"/>
              </a:rPr>
              <a:t>okLrfod</a:t>
            </a:r>
            <a:r>
              <a:rPr lang="en-US" sz="3600" dirty="0">
                <a:latin typeface="DevLys 040" pitchFamily="2" charset="0"/>
              </a:rPr>
              <a:t> 12 </a:t>
            </a:r>
            <a:r>
              <a:rPr lang="en-US" sz="3600" dirty="0" err="1">
                <a:latin typeface="DevLys 040" pitchFamily="2" charset="0"/>
              </a:rPr>
              <a:t>ekgksa</a:t>
            </a:r>
            <a:r>
              <a:rPr lang="en-US" sz="3600" dirty="0">
                <a:latin typeface="DevLys 040" pitchFamily="2" charset="0"/>
              </a:rPr>
              <a:t> dh x.kuk dh </a:t>
            </a:r>
            <a:r>
              <a:rPr lang="en-US" sz="3600" dirty="0" err="1">
                <a:latin typeface="DevLys 040" pitchFamily="2" charset="0"/>
              </a:rPr>
              <a:t>tkrh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gSA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bls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rS;kj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djrs</a:t>
            </a:r>
            <a:r>
              <a:rPr lang="en-US" sz="3600" dirty="0">
                <a:latin typeface="DevLys 040" pitchFamily="2" charset="0"/>
              </a:rPr>
              <a:t> le; ;g </a:t>
            </a:r>
            <a:r>
              <a:rPr lang="en-US" sz="3600" dirty="0" err="1">
                <a:latin typeface="DevLys 040" pitchFamily="2" charset="0"/>
              </a:rPr>
              <a:t>vko’;d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fd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deZpkjh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ftl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>
                <a:latin typeface="DevLys 040" pitchFamily="2" charset="0"/>
              </a:rPr>
              <a:t>;</a:t>
            </a:r>
            <a:r>
              <a:rPr lang="en-US" sz="3600" dirty="0" err="1">
                <a:latin typeface="DevLys 040" pitchFamily="2" charset="0"/>
              </a:rPr>
              <a:t>kstuk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lacaf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mldk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ukfeuy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jksy</a:t>
            </a:r>
            <a:r>
              <a:rPr lang="en-US" sz="3600" dirty="0">
                <a:latin typeface="DevLys 040" pitchFamily="2" charset="0"/>
              </a:rPr>
              <a:t> ;</a:t>
            </a:r>
            <a:r>
              <a:rPr lang="en-US" sz="3600" dirty="0" err="1">
                <a:latin typeface="DevLys 040" pitchFamily="2" charset="0"/>
              </a:rPr>
              <a:t>kstukokj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rS;kj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fd;k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22</a:t>
            </a:fld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153400" cy="56388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>
                <a:latin typeface="DevLys 040" pitchFamily="2" charset="0"/>
              </a:rPr>
              <a:t>  </a:t>
            </a:r>
            <a:r>
              <a:rPr lang="en-US" sz="3600" dirty="0" smtClean="0">
                <a:latin typeface="DevLys 040" pitchFamily="2" charset="0"/>
              </a:rPr>
              <a:t>2-	</a:t>
            </a:r>
            <a:r>
              <a:rPr lang="en-US" sz="3600" dirty="0" err="1" smtClean="0">
                <a:latin typeface="DevLys 040" pitchFamily="2" charset="0"/>
              </a:rPr>
              <a:t>Lohd`r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inksa</a:t>
            </a:r>
            <a:r>
              <a:rPr lang="en-US" sz="3600" dirty="0">
                <a:latin typeface="DevLys 040" pitchFamily="2" charset="0"/>
              </a:rPr>
              <a:t> dh </a:t>
            </a:r>
            <a:r>
              <a:rPr lang="en-US" sz="3600" dirty="0" err="1">
                <a:latin typeface="DevLys 040" pitchFamily="2" charset="0"/>
              </a:rPr>
              <a:t>tkudkjh</a:t>
            </a:r>
            <a:r>
              <a:rPr lang="en-US" sz="3600" dirty="0">
                <a:latin typeface="DevLys 040" pitchFamily="2" charset="0"/>
              </a:rPr>
              <a:t> %&amp;</a:t>
            </a:r>
          </a:p>
          <a:p>
            <a:pPr algn="just">
              <a:buNone/>
            </a:pPr>
            <a:r>
              <a:rPr lang="en-US" sz="3600" dirty="0">
                <a:latin typeface="DevLys 040" pitchFamily="2" charset="0"/>
              </a:rPr>
              <a:t>	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bl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izi</a:t>
            </a:r>
            <a:r>
              <a:rPr lang="en-US" sz="3600" dirty="0">
                <a:latin typeface="DevLys 040" pitchFamily="2" charset="0"/>
              </a:rPr>
              <a:t>=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lacaf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dk;kZy</a:t>
            </a:r>
            <a:r>
              <a:rPr lang="en-US" sz="3600" dirty="0">
                <a:latin typeface="DevLys 040" pitchFamily="2" charset="0"/>
              </a:rPr>
              <a:t>;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dkSu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dkSu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lh</a:t>
            </a:r>
            <a:r>
              <a:rPr lang="en-US" sz="3600" dirty="0">
                <a:latin typeface="DevLys 040" pitchFamily="2" charset="0"/>
              </a:rPr>
              <a:t> ;</a:t>
            </a:r>
            <a:r>
              <a:rPr lang="en-US" sz="3600" dirty="0" err="1">
                <a:latin typeface="DevLys 040" pitchFamily="2" charset="0"/>
              </a:rPr>
              <a:t>kstukvksa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fdrus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in </a:t>
            </a:r>
            <a:r>
              <a:rPr lang="en-US" sz="3600" dirty="0" err="1">
                <a:latin typeface="DevLys 040" pitchFamily="2" charset="0"/>
              </a:rPr>
              <a:t>Lohd`r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x;s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</a:t>
            </a:r>
            <a:r>
              <a:rPr lang="en-US" sz="3600" dirty="0">
                <a:latin typeface="DevLys 040" pitchFamily="2" charset="0"/>
              </a:rPr>
              <a:t>] </a:t>
            </a:r>
            <a:r>
              <a:rPr lang="en-US" sz="3600" dirty="0" err="1">
                <a:latin typeface="DevLys 040" pitchFamily="2" charset="0"/>
              </a:rPr>
              <a:t>bldh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tkudkjh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;</a:t>
            </a:r>
            <a:r>
              <a:rPr lang="en-US" sz="3600" dirty="0" err="1">
                <a:latin typeface="DevLys 040" pitchFamily="2" charset="0"/>
              </a:rPr>
              <a:t>kstukokj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rS;kj</a:t>
            </a:r>
            <a:r>
              <a:rPr lang="en-US" sz="3600" dirty="0">
                <a:latin typeface="DevLys 040" pitchFamily="2" charset="0"/>
              </a:rPr>
              <a:t> dh </a:t>
            </a:r>
            <a:r>
              <a:rPr lang="en-US" sz="3600" dirty="0" err="1">
                <a:latin typeface="DevLys 040" pitchFamily="2" charset="0"/>
              </a:rPr>
              <a:t>tkrh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r>
              <a:rPr lang="en-US" sz="3600" dirty="0">
                <a:latin typeface="DevLys 040" pitchFamily="2" charset="0"/>
              </a:rPr>
              <a:t> </a:t>
            </a:r>
            <a:endParaRPr lang="en-US" sz="36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  3-	</a:t>
            </a:r>
            <a:r>
              <a:rPr lang="en-US" sz="3600" dirty="0" err="1" smtClean="0">
                <a:latin typeface="DevLys 040" pitchFamily="2" charset="0"/>
              </a:rPr>
              <a:t>dk;kZy</a:t>
            </a:r>
            <a:r>
              <a:rPr lang="en-US" sz="3600" dirty="0">
                <a:latin typeface="DevLys 040" pitchFamily="2" charset="0"/>
              </a:rPr>
              <a:t>;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;</a:t>
            </a:r>
            <a:r>
              <a:rPr lang="en-US" sz="3600" dirty="0" err="1">
                <a:latin typeface="DevLys 040" pitchFamily="2" charset="0"/>
              </a:rPr>
              <a:t>kstukokj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fjDr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Hkjs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gq</a:t>
            </a:r>
            <a:r>
              <a:rPr lang="en-US" sz="3600" dirty="0">
                <a:latin typeface="DevLys 040" pitchFamily="2" charset="0"/>
              </a:rPr>
              <a:t>,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inksa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>
                <a:latin typeface="DevLys 040" pitchFamily="2" charset="0"/>
              </a:rPr>
              <a:t>tkudkjh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Hkh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ctV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fy;s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vko</a:t>
            </a:r>
            <a:r>
              <a:rPr lang="en-US" sz="3600" dirty="0" err="1">
                <a:latin typeface="DevLys 040" pitchFamily="2" charset="0"/>
              </a:rPr>
              <a:t>’;d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gksxh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mldk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izko</a:t>
            </a:r>
            <a:r>
              <a:rPr lang="en-US" sz="3600" dirty="0" smtClean="0">
                <a:latin typeface="DevLys 040" pitchFamily="2" charset="0"/>
              </a:rPr>
              <a:t>/</a:t>
            </a:r>
            <a:r>
              <a:rPr lang="en-US" sz="3600" dirty="0" err="1" smtClean="0">
                <a:latin typeface="DevLys 040" pitchFamily="2" charset="0"/>
              </a:rPr>
              <a:t>kku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Hkh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iwoZ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ls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ctV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esa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djuk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vko’;d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gksrk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  <a:p>
            <a:pPr algn="just">
              <a:buNone/>
            </a:pPr>
            <a:r>
              <a:rPr lang="en-US" sz="3600" dirty="0">
                <a:latin typeface="DevLys 040" pitchFamily="2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23</a:t>
            </a:fld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800" dirty="0" smtClean="0">
                <a:latin typeface="DevLys 040" pitchFamily="2" charset="0"/>
              </a:rPr>
              <a:t>	</a:t>
            </a:r>
            <a:r>
              <a:rPr lang="en-US" sz="3600" dirty="0" smtClean="0">
                <a:latin typeface="DevLys 040" pitchFamily="2" charset="0"/>
              </a:rPr>
              <a:t>4-	</a:t>
            </a:r>
            <a:r>
              <a:rPr lang="en-US" sz="3600" dirty="0" err="1" smtClean="0">
                <a:latin typeface="DevLys 040" pitchFamily="2" charset="0"/>
              </a:rPr>
              <a:t>okgu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laca</a:t>
            </a:r>
            <a:r>
              <a:rPr lang="en-US" sz="3600" dirty="0" smtClean="0">
                <a:latin typeface="DevLys 040" pitchFamily="2" charset="0"/>
              </a:rPr>
              <a:t>/</a:t>
            </a:r>
            <a:r>
              <a:rPr lang="en-US" sz="3600" dirty="0" err="1" smtClean="0">
                <a:latin typeface="DevLys 040" pitchFamily="2" charset="0"/>
              </a:rPr>
              <a:t>kh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tkudkjhA</a:t>
            </a:r>
            <a:endParaRPr lang="en-US" sz="36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5-	</a:t>
            </a:r>
            <a:r>
              <a:rPr lang="en-US" sz="3600" dirty="0" err="1" smtClean="0">
                <a:latin typeface="DevLys 040" pitchFamily="2" charset="0"/>
              </a:rPr>
              <a:t>nwjHkk"k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laca</a:t>
            </a:r>
            <a:r>
              <a:rPr lang="en-US" sz="3600" dirty="0" smtClean="0">
                <a:latin typeface="DevLys 040" pitchFamily="2" charset="0"/>
              </a:rPr>
              <a:t>/</a:t>
            </a:r>
            <a:r>
              <a:rPr lang="en-US" sz="3600" dirty="0" err="1" smtClean="0">
                <a:latin typeface="DevLys 040" pitchFamily="2" charset="0"/>
              </a:rPr>
              <a:t>kh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tkudkjhA</a:t>
            </a:r>
            <a:endParaRPr lang="en-US" sz="3200" dirty="0" smtClean="0">
              <a:latin typeface="DevLys 040" pitchFamily="2" charset="0"/>
            </a:endParaRPr>
          </a:p>
          <a:p>
            <a:pPr>
              <a:buNone/>
            </a:pPr>
            <a:r>
              <a:rPr lang="en-US" sz="3200" dirty="0" smtClean="0">
                <a:latin typeface="DevLys 040" pitchFamily="2" charset="0"/>
              </a:rPr>
              <a:t>	</a:t>
            </a:r>
            <a:r>
              <a:rPr lang="en-US" sz="3600" dirty="0" smtClean="0">
                <a:latin typeface="DevLys 040" pitchFamily="2" charset="0"/>
              </a:rPr>
              <a:t>6-</a:t>
            </a:r>
            <a:r>
              <a:rPr lang="en-US" sz="3600" dirty="0">
                <a:latin typeface="DevLys 040" pitchFamily="2" charset="0"/>
              </a:rPr>
              <a:t>	</a:t>
            </a:r>
            <a:r>
              <a:rPr lang="en-US" sz="3600" dirty="0" err="1">
                <a:latin typeface="DevLys 040" pitchFamily="2" charset="0"/>
              </a:rPr>
              <a:t>futh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Hkou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dks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fdjk;s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fy;s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tkus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laca</a:t>
            </a:r>
            <a:r>
              <a:rPr lang="en-US" sz="3600" dirty="0">
                <a:latin typeface="DevLys 040" pitchFamily="2" charset="0"/>
              </a:rPr>
              <a:t>/</a:t>
            </a:r>
            <a:r>
              <a:rPr lang="en-US" sz="3600" dirty="0" err="1">
                <a:latin typeface="DevLys 040" pitchFamily="2" charset="0"/>
              </a:rPr>
              <a:t>kh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tkudkjhA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7-	</a:t>
            </a:r>
            <a:r>
              <a:rPr lang="en-US" sz="3600" dirty="0" err="1">
                <a:latin typeface="DevLys 040" pitchFamily="2" charset="0"/>
              </a:rPr>
              <a:t>uSesfrd</a:t>
            </a:r>
            <a:r>
              <a:rPr lang="en-US" sz="3600" dirty="0">
                <a:latin typeface="DevLys 040" pitchFamily="2" charset="0"/>
              </a:rPr>
              <a:t> O;; </a:t>
            </a:r>
            <a:r>
              <a:rPr lang="en-US" sz="3600" dirty="0" err="1">
                <a:latin typeface="DevLys 040" pitchFamily="2" charset="0"/>
              </a:rPr>
              <a:t>ds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varxZr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osru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izkIr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djus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okys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deZpkfj;ks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tkudkjhA</a:t>
            </a:r>
            <a:r>
              <a:rPr lang="en-US" sz="3600" dirty="0" smtClean="0">
                <a:latin typeface="DevLys 040" pitchFamily="2" charset="0"/>
              </a:rPr>
              <a:t> 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8-	</a:t>
            </a:r>
            <a:r>
              <a:rPr lang="en-US" sz="3600" dirty="0" err="1">
                <a:latin typeface="DevLys 040" pitchFamily="2" charset="0"/>
              </a:rPr>
              <a:t>LFkkbZ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rFkk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vLFkkbZ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inksa</a:t>
            </a:r>
            <a:r>
              <a:rPr lang="en-US" sz="3600" dirty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tkudkjhA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r>
              <a:rPr lang="en-US" sz="3600" dirty="0">
                <a:latin typeface="DevLys 040" pitchFamily="2" charset="0"/>
              </a:rPr>
              <a:t>	9-	</a:t>
            </a:r>
            <a:r>
              <a:rPr lang="en-US" sz="3600" dirty="0" err="1">
                <a:latin typeface="DevLys 040" pitchFamily="2" charset="0"/>
              </a:rPr>
              <a:t>foRr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foHkkx</a:t>
            </a:r>
            <a:r>
              <a:rPr lang="en-US" sz="3600" dirty="0">
                <a:latin typeface="DevLys 040" pitchFamily="2" charset="0"/>
              </a:rPr>
              <a:t> }</a:t>
            </a:r>
            <a:r>
              <a:rPr lang="en-US" sz="3600" dirty="0" err="1" smtClean="0">
                <a:latin typeface="DevLys 040" pitchFamily="2" charset="0"/>
              </a:rPr>
              <a:t>kjk</a:t>
            </a:r>
            <a:r>
              <a:rPr lang="en-US" sz="3600" dirty="0" smtClean="0">
                <a:latin typeface="DevLys 040" pitchFamily="2" charset="0"/>
              </a:rPr>
              <a:t> le;&amp;le; </a:t>
            </a:r>
            <a:r>
              <a:rPr lang="en-US" sz="3600" dirty="0" err="1" smtClean="0">
                <a:latin typeface="DevLys 040" pitchFamily="2" charset="0"/>
              </a:rPr>
              <a:t>ij</a:t>
            </a:r>
            <a:r>
              <a:rPr lang="en-US" sz="3600" dirty="0" smtClean="0">
                <a:latin typeface="DevLys 040" pitchFamily="2" charset="0"/>
              </a:rPr>
              <a:t> fu/</a:t>
            </a:r>
            <a:r>
              <a:rPr lang="en-US" sz="3600" dirty="0" err="1" smtClean="0">
                <a:latin typeface="DevLys 040" pitchFamily="2" charset="0"/>
              </a:rPr>
              <a:t>kkZfjr</a:t>
            </a:r>
            <a:r>
              <a:rPr lang="en-US" sz="3600" dirty="0" smtClean="0">
                <a:latin typeface="DevLys 040" pitchFamily="2" charset="0"/>
              </a:rPr>
              <a:t> 	</a:t>
            </a:r>
            <a:r>
              <a:rPr lang="en-US" sz="3600" dirty="0" err="1" smtClean="0">
                <a:latin typeface="DevLys 040" pitchFamily="2" charset="0"/>
              </a:rPr>
              <a:t>fd;s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tkus</a:t>
            </a:r>
            <a:r>
              <a:rPr lang="en-US" sz="3600" dirty="0" smtClean="0">
                <a:latin typeface="DevLys 040" pitchFamily="2" charset="0"/>
              </a:rPr>
              <a:t> 	</a:t>
            </a:r>
            <a:r>
              <a:rPr lang="en-US" sz="3600" dirty="0" err="1" smtClean="0">
                <a:latin typeface="DevLys 040" pitchFamily="2" charset="0"/>
              </a:rPr>
              <a:t>okys</a:t>
            </a:r>
            <a:r>
              <a:rPr lang="en-US" sz="3600" dirty="0" smtClean="0">
                <a:latin typeface="DevLys 040" pitchFamily="2" charset="0"/>
              </a:rPr>
              <a:t> 	</a:t>
            </a:r>
            <a:r>
              <a:rPr lang="en-US" sz="3600" dirty="0" err="1" smtClean="0">
                <a:latin typeface="DevLys 040" pitchFamily="2" charset="0"/>
              </a:rPr>
              <a:t>izi</a:t>
            </a:r>
            <a:r>
              <a:rPr lang="en-US" sz="3600" dirty="0">
                <a:latin typeface="DevLys 040" pitchFamily="2" charset="0"/>
              </a:rPr>
              <a:t>= </a:t>
            </a:r>
            <a:r>
              <a:rPr lang="en-US" sz="3600" dirty="0" err="1">
                <a:latin typeface="DevLys 040" pitchFamily="2" charset="0"/>
              </a:rPr>
              <a:t>Hkh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ctV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gsrq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rS;kj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fd;k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tkuk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vko</a:t>
            </a:r>
            <a:r>
              <a:rPr lang="en-US" sz="3600" dirty="0" err="1">
                <a:latin typeface="DevLys 040" pitchFamily="2" charset="0"/>
              </a:rPr>
              <a:t>’;d</a:t>
            </a:r>
            <a:r>
              <a:rPr lang="en-US" sz="3600" dirty="0">
                <a:latin typeface="DevLys 040" pitchFamily="2" charset="0"/>
              </a:rPr>
              <a:t> </a:t>
            </a:r>
            <a:r>
              <a:rPr lang="en-US" sz="3600" dirty="0" smtClean="0">
                <a:latin typeface="DevLys 040" pitchFamily="2" charset="0"/>
              </a:rPr>
              <a:t>	</a:t>
            </a:r>
            <a:r>
              <a:rPr lang="en-US" sz="3600" dirty="0" err="1" smtClean="0">
                <a:latin typeface="DevLys 040" pitchFamily="2" charset="0"/>
              </a:rPr>
              <a:t>gksrs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>
                <a:latin typeface="DevLys 040" pitchFamily="2" charset="0"/>
              </a:rPr>
              <a:t>gSA</a:t>
            </a:r>
            <a:endParaRPr lang="en-US" sz="3600" dirty="0">
              <a:latin typeface="DevLys 040" pitchFamily="2" charset="0"/>
            </a:endParaRPr>
          </a:p>
          <a:p>
            <a:pPr>
              <a:buNone/>
            </a:pPr>
            <a:endParaRPr lang="en-US" dirty="0">
              <a:latin typeface="DevLys 04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762000" cy="365125"/>
          </a:xfrm>
        </p:spPr>
        <p:txBody>
          <a:bodyPr/>
          <a:lstStyle/>
          <a:p>
            <a:fld id="{1AE96B59-166A-4326-A0AD-3160FBDCDC55}" type="slidenum">
              <a:rPr lang="en-US" sz="2000" smtClean="0"/>
              <a:pPr/>
              <a:t>24</a:t>
            </a:fld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6000" b="1" dirty="0" err="1" smtClean="0">
                <a:latin typeface="DevLys 040" pitchFamily="2" charset="0"/>
              </a:rPr>
              <a:t>iqufoZfu;kstu</a:t>
            </a:r>
            <a:r>
              <a:rPr lang="en-IN" b="1" dirty="0" smtClean="0">
                <a:latin typeface="DevLys 040" pitchFamily="2" charset="0"/>
              </a:rPr>
              <a:t> </a:t>
            </a:r>
            <a:br>
              <a:rPr lang="en-IN" b="1" dirty="0" smtClean="0">
                <a:latin typeface="DevLys 040" pitchFamily="2" charset="0"/>
              </a:rPr>
            </a:br>
            <a:r>
              <a:rPr lang="en-IN" b="1" dirty="0" smtClean="0"/>
              <a:t>(Re- appropriation)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32004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dirty="0" smtClean="0"/>
              <a:t>  	</a:t>
            </a:r>
            <a:r>
              <a:rPr lang="en-IN" sz="3600" dirty="0" err="1" smtClean="0">
                <a:latin typeface="DevLys 040" pitchFamily="2" charset="0"/>
              </a:rPr>
              <a:t>o"kZ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nkSjku</a:t>
            </a:r>
            <a:r>
              <a:rPr lang="en-IN" sz="3600" dirty="0" smtClean="0">
                <a:latin typeface="DevLys 040" pitchFamily="2" charset="0"/>
              </a:rPr>
              <a:t> ;fn </a:t>
            </a:r>
            <a:r>
              <a:rPr lang="en-IN" sz="3600" dirty="0" err="1" smtClean="0">
                <a:latin typeface="DevLys 040" pitchFamily="2" charset="0"/>
              </a:rPr>
              <a:t>fdlh</a:t>
            </a:r>
            <a:r>
              <a:rPr lang="en-IN" sz="3600" dirty="0" smtClean="0">
                <a:latin typeface="DevLys 040" pitchFamily="2" charset="0"/>
              </a:rPr>
              <a:t> en </a:t>
            </a:r>
            <a:r>
              <a:rPr lang="en-IN" sz="3600" dirty="0" err="1" smtClean="0">
                <a:latin typeface="DevLys 040" pitchFamily="2" charset="0"/>
              </a:rPr>
              <a:t>esa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izko</a:t>
            </a:r>
            <a:r>
              <a:rPr lang="en-IN" sz="3600" dirty="0" smtClean="0">
                <a:latin typeface="DevLys 040" pitchFamily="2" charset="0"/>
              </a:rPr>
              <a:t>/</a:t>
            </a:r>
            <a:r>
              <a:rPr lang="en-IN" sz="3600" dirty="0" err="1" smtClean="0">
                <a:latin typeface="DevLys 040" pitchFamily="2" charset="0"/>
              </a:rPr>
              <a:t>kkfur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jkf’k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vko’;drk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ls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vf</a:t>
            </a:r>
            <a:r>
              <a:rPr lang="en-IN" sz="3600" dirty="0" smtClean="0">
                <a:latin typeface="DevLys 040" pitchFamily="2" charset="0"/>
              </a:rPr>
              <a:t>/</a:t>
            </a:r>
            <a:r>
              <a:rPr lang="en-IN" sz="3600" dirty="0" err="1" smtClean="0">
                <a:latin typeface="DevLys 040" pitchFamily="2" charset="0"/>
              </a:rPr>
              <a:t>kd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izrhr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gksrh</a:t>
            </a:r>
            <a:r>
              <a:rPr lang="en-IN" sz="3600" dirty="0" smtClean="0">
                <a:latin typeface="DevLys 040" pitchFamily="2" charset="0"/>
              </a:rPr>
              <a:t> ,</a:t>
            </a:r>
            <a:r>
              <a:rPr lang="en-IN" sz="3600" dirty="0" err="1" smtClean="0">
                <a:latin typeface="DevLys 040" pitchFamily="2" charset="0"/>
              </a:rPr>
              <a:t>oa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fdlh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vU</a:t>
            </a:r>
            <a:r>
              <a:rPr lang="en-IN" sz="3600" dirty="0" smtClean="0">
                <a:latin typeface="DevLys 040" pitchFamily="2" charset="0"/>
              </a:rPr>
              <a:t>; en </a:t>
            </a:r>
            <a:r>
              <a:rPr lang="en-IN" sz="3600" dirty="0" err="1" smtClean="0">
                <a:latin typeface="DevLys 040" pitchFamily="2" charset="0"/>
              </a:rPr>
              <a:t>esa</a:t>
            </a:r>
            <a:r>
              <a:rPr lang="en-IN" sz="3600" dirty="0" smtClean="0">
                <a:latin typeface="DevLys 040" pitchFamily="2" charset="0"/>
              </a:rPr>
              <a:t> de </a:t>
            </a:r>
            <a:r>
              <a:rPr lang="en-IN" sz="3600" dirty="0" err="1" smtClean="0">
                <a:latin typeface="DevLys 040" pitchFamily="2" charset="0"/>
              </a:rPr>
              <a:t>izrhr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gksrh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rks</a:t>
            </a:r>
            <a:r>
              <a:rPr lang="en-IN" sz="3600" dirty="0" smtClean="0">
                <a:latin typeface="DevLys 040" pitchFamily="2" charset="0"/>
              </a:rPr>
              <a:t> ,d en </a:t>
            </a:r>
            <a:r>
              <a:rPr lang="en-IN" sz="3600" dirty="0" err="1" smtClean="0">
                <a:latin typeface="DevLys 040" pitchFamily="2" charset="0"/>
              </a:rPr>
              <a:t>ls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nwljs</a:t>
            </a:r>
            <a:r>
              <a:rPr lang="en-IN" sz="3600" dirty="0" smtClean="0">
                <a:latin typeface="DevLys 040" pitchFamily="2" charset="0"/>
              </a:rPr>
              <a:t> en </a:t>
            </a:r>
            <a:r>
              <a:rPr lang="en-IN" sz="3600" dirty="0" err="1" smtClean="0">
                <a:latin typeface="DevLys 040" pitchFamily="2" charset="0"/>
              </a:rPr>
              <a:t>esa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jkf’k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LFkkukarj.k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fd;k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tk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ldrk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gSA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jkf’k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dk</a:t>
            </a:r>
            <a:r>
              <a:rPr lang="en-IN" sz="3600" dirty="0" smtClean="0">
                <a:latin typeface="DevLys 040" pitchFamily="2" charset="0"/>
              </a:rPr>
              <a:t> ;g </a:t>
            </a:r>
            <a:r>
              <a:rPr lang="en-IN" sz="3600" dirty="0" err="1" smtClean="0">
                <a:latin typeface="DevLys 040" pitchFamily="2" charset="0"/>
              </a:rPr>
              <a:t>LFkkukarj.k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gh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iqufoZfu;kstu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dgykrk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gSA</a:t>
            </a:r>
            <a:r>
              <a:rPr lang="en-IN" sz="3600" dirty="0" smtClean="0">
                <a:latin typeface="DevLys 040" pitchFamily="2" charset="0"/>
              </a:rPr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25</a:t>
            </a:fld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5300" b="1" dirty="0" smtClean="0">
                <a:latin typeface="DevLys 040" pitchFamily="2" charset="0"/>
              </a:rPr>
              <a:t/>
            </a:r>
            <a:br>
              <a:rPr lang="en-IN" sz="5300" b="1" dirty="0" smtClean="0">
                <a:latin typeface="DevLys 040" pitchFamily="2" charset="0"/>
              </a:rPr>
            </a:br>
            <a:r>
              <a:rPr lang="en-IN" sz="5300" b="1" dirty="0" smtClean="0">
                <a:latin typeface="DevLys 040" pitchFamily="2" charset="0"/>
              </a:rPr>
              <a:t/>
            </a:r>
            <a:br>
              <a:rPr lang="en-IN" sz="5300" b="1" dirty="0" smtClean="0">
                <a:latin typeface="DevLys 040" pitchFamily="2" charset="0"/>
              </a:rPr>
            </a:br>
            <a:r>
              <a:rPr lang="en-IN" sz="5300" b="1" dirty="0" err="1" smtClean="0">
                <a:latin typeface="DevLys 040" pitchFamily="2" charset="0"/>
              </a:rPr>
              <a:t>vuqiwjd</a:t>
            </a:r>
            <a:r>
              <a:rPr lang="en-IN" sz="5300" b="1" dirty="0" smtClean="0">
                <a:latin typeface="DevLys 040" pitchFamily="2" charset="0"/>
              </a:rPr>
              <a:t> </a:t>
            </a:r>
            <a:r>
              <a:rPr lang="en-IN" sz="5300" b="1" dirty="0" err="1" smtClean="0">
                <a:latin typeface="DevLys 040" pitchFamily="2" charset="0"/>
              </a:rPr>
              <a:t>vuqeku</a:t>
            </a:r>
            <a:r>
              <a:rPr lang="en-IN" sz="5300" b="1" dirty="0" smtClean="0">
                <a:latin typeface="DevLys 040" pitchFamily="2" charset="0"/>
              </a:rPr>
              <a:t/>
            </a:r>
            <a:br>
              <a:rPr lang="en-IN" sz="5300" b="1" dirty="0" smtClean="0">
                <a:latin typeface="DevLys 040" pitchFamily="2" charset="0"/>
              </a:rPr>
            </a:br>
            <a:r>
              <a:rPr lang="en-IN" b="1" dirty="0" smtClean="0"/>
              <a:t>(Supplementary Estimate)</a:t>
            </a:r>
            <a:r>
              <a:rPr lang="en-IN" b="1" dirty="0" smtClean="0">
                <a:latin typeface="DevLys 040" pitchFamily="2" charset="0"/>
              </a:rPr>
              <a:t/>
            </a:r>
            <a:br>
              <a:rPr lang="en-IN" b="1" dirty="0" smtClean="0">
                <a:latin typeface="DevLys 040" pitchFamily="2" charset="0"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3500" dirty="0" smtClean="0">
                <a:latin typeface="DevLys 040" pitchFamily="2" charset="0"/>
              </a:rPr>
              <a:t>;fn </a:t>
            </a:r>
            <a:r>
              <a:rPr lang="en-IN" sz="3500" dirty="0" err="1" smtClean="0">
                <a:latin typeface="DevLys 040" pitchFamily="2" charset="0"/>
              </a:rPr>
              <a:t>o"kZ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nkSjku</a:t>
            </a:r>
            <a:r>
              <a:rPr lang="en-IN" sz="3500" dirty="0" smtClean="0">
                <a:latin typeface="DevLys 040" pitchFamily="2" charset="0"/>
              </a:rPr>
              <a:t> ;g </a:t>
            </a:r>
            <a:r>
              <a:rPr lang="en-IN" sz="3500" dirty="0" err="1" smtClean="0">
                <a:latin typeface="DevLys 040" pitchFamily="2" charset="0"/>
              </a:rPr>
              <a:t>ik;k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tkrk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kkulHkk</a:t>
            </a:r>
            <a:r>
              <a:rPr lang="en-IN" sz="3500" dirty="0" smtClean="0">
                <a:latin typeface="DevLys 040" pitchFamily="2" charset="0"/>
              </a:rPr>
              <a:t> }</a:t>
            </a:r>
            <a:r>
              <a:rPr lang="en-IN" sz="3500" dirty="0" err="1" smtClean="0">
                <a:latin typeface="DevLys 040" pitchFamily="2" charset="0"/>
              </a:rPr>
              <a:t>kjk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izkf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kd`r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jkf’k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fdlh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fof’k"V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lsok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fy</a:t>
            </a:r>
            <a:r>
              <a:rPr lang="en-IN" sz="3500" dirty="0" smtClean="0">
                <a:latin typeface="DevLys 040" pitchFamily="2" charset="0"/>
              </a:rPr>
              <a:t>, </a:t>
            </a:r>
            <a:r>
              <a:rPr lang="en-IN" sz="3500" dirty="0" err="1" smtClean="0">
                <a:latin typeface="DevLys 040" pitchFamily="2" charset="0"/>
              </a:rPr>
              <a:t>foRRkh</a:t>
            </a:r>
            <a:r>
              <a:rPr lang="en-IN" sz="3500" dirty="0" smtClean="0">
                <a:latin typeface="DevLys 040" pitchFamily="2" charset="0"/>
              </a:rPr>
              <a:t>; </a:t>
            </a:r>
            <a:r>
              <a:rPr lang="en-IN" sz="3500" dirty="0" err="1" smtClean="0">
                <a:latin typeface="DevLys 040" pitchFamily="2" charset="0"/>
              </a:rPr>
              <a:t>o"kZ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gsrq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vi;kZIr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rFkk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foRrh</a:t>
            </a:r>
            <a:r>
              <a:rPr lang="en-IN" sz="3500" dirty="0" smtClean="0">
                <a:latin typeface="DevLys 040" pitchFamily="2" charset="0"/>
              </a:rPr>
              <a:t>; </a:t>
            </a:r>
            <a:r>
              <a:rPr lang="en-IN" sz="3500" dirty="0" err="1" smtClean="0">
                <a:latin typeface="DevLys 040" pitchFamily="2" charset="0"/>
              </a:rPr>
              <a:t>o"kZ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nkSjku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uohu</a:t>
            </a:r>
            <a:r>
              <a:rPr lang="en-IN" sz="3500" dirty="0" smtClean="0">
                <a:latin typeface="DevLys 040" pitchFamily="2" charset="0"/>
              </a:rPr>
              <a:t> O;; </a:t>
            </a:r>
            <a:r>
              <a:rPr lang="en-IN" sz="3500" dirty="0" err="1" smtClean="0">
                <a:latin typeface="DevLys 040" pitchFamily="2" charset="0"/>
              </a:rPr>
              <a:t>djuk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rks</a:t>
            </a:r>
            <a:r>
              <a:rPr lang="en-IN" sz="3500" dirty="0" smtClean="0">
                <a:latin typeface="DevLys 040" pitchFamily="2" charset="0"/>
              </a:rPr>
              <a:t> ,</a:t>
            </a:r>
            <a:r>
              <a:rPr lang="en-IN" sz="3500" dirty="0" err="1" smtClean="0">
                <a:latin typeface="DevLys 040" pitchFamily="2" charset="0"/>
              </a:rPr>
              <a:t>slh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ekax</a:t>
            </a:r>
            <a:r>
              <a:rPr lang="en-IN" sz="3500" dirty="0" smtClean="0">
                <a:latin typeface="DevLys 040" pitchFamily="2" charset="0"/>
              </a:rPr>
              <a:t> dh </a:t>
            </a:r>
            <a:r>
              <a:rPr lang="en-IN" sz="3500" dirty="0" err="1" smtClean="0">
                <a:latin typeface="DevLys 040" pitchFamily="2" charset="0"/>
              </a:rPr>
              <a:t>iwfrZ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fy</a:t>
            </a:r>
            <a:r>
              <a:rPr lang="en-IN" sz="3500" dirty="0" smtClean="0">
                <a:latin typeface="DevLys 040" pitchFamily="2" charset="0"/>
              </a:rPr>
              <a:t>, </a:t>
            </a:r>
            <a:r>
              <a:rPr lang="en-IN" sz="3500" dirty="0" err="1" smtClean="0">
                <a:latin typeface="DevLys 040" pitchFamily="2" charset="0"/>
              </a:rPr>
              <a:t>lafo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vuqPNsn</a:t>
            </a:r>
            <a:r>
              <a:rPr lang="en-IN" sz="3500" dirty="0" smtClean="0">
                <a:latin typeface="DevLys 040" pitchFamily="2" charset="0"/>
              </a:rPr>
              <a:t> 205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vuqlkj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kkulHkk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vuwiqjd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vuqeku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izLrqr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fd;k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tkrk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</a:t>
            </a:r>
            <a:r>
              <a:rPr lang="en-IN" sz="3500" dirty="0" smtClean="0">
                <a:latin typeface="DevLys 040" pitchFamily="2" charset="0"/>
              </a:rPr>
              <a:t> ¼bls </a:t>
            </a:r>
            <a:r>
              <a:rPr lang="en-IN" sz="3500" dirty="0" err="1" smtClean="0">
                <a:latin typeface="DevLys 040" pitchFamily="2" charset="0"/>
              </a:rPr>
              <a:t>vifjgk;Z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vko’;drkvksa</a:t>
            </a:r>
            <a:r>
              <a:rPr lang="en-IN" sz="3500" dirty="0" smtClean="0">
                <a:latin typeface="DevLys 040" pitchFamily="2" charset="0"/>
              </a:rPr>
              <a:t> dh </a:t>
            </a:r>
            <a:r>
              <a:rPr lang="en-IN" sz="3500" dirty="0" err="1" smtClean="0">
                <a:latin typeface="DevLys 040" pitchFamily="2" charset="0"/>
              </a:rPr>
              <a:t>iwfrZ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fy</a:t>
            </a:r>
            <a:r>
              <a:rPr lang="en-IN" sz="3500" dirty="0" smtClean="0">
                <a:latin typeface="DevLys 040" pitchFamily="2" charset="0"/>
              </a:rPr>
              <a:t>, </a:t>
            </a:r>
            <a:r>
              <a:rPr lang="en-IN" sz="3500" dirty="0" err="1" smtClean="0">
                <a:latin typeface="DevLys 040" pitchFamily="2" charset="0"/>
              </a:rPr>
              <a:t>izLrqr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fd;k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tkrk</a:t>
            </a:r>
            <a:r>
              <a:rPr lang="en-IN" sz="3500" dirty="0" smtClean="0">
                <a:latin typeface="DevLys 040" pitchFamily="2" charset="0"/>
              </a:rPr>
              <a:t> gS½</a:t>
            </a:r>
          </a:p>
          <a:p>
            <a:pPr algn="just">
              <a:buFont typeface="Wingdings" pitchFamily="2" charset="2"/>
              <a:buChar char="v"/>
            </a:pPr>
            <a:r>
              <a:rPr lang="en-IN" sz="3500" dirty="0" err="1" smtClean="0">
                <a:latin typeface="DevLys 040" pitchFamily="2" charset="0"/>
              </a:rPr>
              <a:t>orZeku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izFkk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vuqlkj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izR;sd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foRrh</a:t>
            </a:r>
            <a:r>
              <a:rPr lang="en-IN" sz="3500" dirty="0" smtClean="0">
                <a:latin typeface="DevLys 040" pitchFamily="2" charset="0"/>
              </a:rPr>
              <a:t>; </a:t>
            </a:r>
            <a:r>
              <a:rPr lang="en-IN" sz="3500" dirty="0" err="1" smtClean="0">
                <a:latin typeface="DevLys 040" pitchFamily="2" charset="0"/>
              </a:rPr>
              <a:t>o"kZ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rhu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vuqiwjd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vuqeku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kkulHkk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izLrqr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fd;s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tkrs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izFke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o"kkZdkyhu</a:t>
            </a:r>
            <a:r>
              <a:rPr lang="en-IN" sz="3500" dirty="0" smtClean="0">
                <a:latin typeface="DevLys 040" pitchFamily="2" charset="0"/>
              </a:rPr>
              <a:t> l=] f}</a:t>
            </a:r>
            <a:r>
              <a:rPr lang="en-IN" sz="3500" dirty="0" err="1" smtClean="0">
                <a:latin typeface="DevLys 040" pitchFamily="2" charset="0"/>
              </a:rPr>
              <a:t>rh</a:t>
            </a:r>
            <a:r>
              <a:rPr lang="en-IN" sz="3500" dirty="0" smtClean="0">
                <a:latin typeface="DevLys 040" pitchFamily="2" charset="0"/>
              </a:rPr>
              <a:t>; '</a:t>
            </a:r>
            <a:r>
              <a:rPr lang="en-IN" sz="3500" dirty="0" err="1" smtClean="0">
                <a:latin typeface="DevLys 040" pitchFamily="2" charset="0"/>
              </a:rPr>
              <a:t>khrdkyhu</a:t>
            </a:r>
            <a:r>
              <a:rPr lang="en-IN" sz="3500" dirty="0" smtClean="0">
                <a:latin typeface="DevLys 040" pitchFamily="2" charset="0"/>
              </a:rPr>
              <a:t> l=] ,</a:t>
            </a:r>
            <a:r>
              <a:rPr lang="en-IN" sz="3500" dirty="0" err="1" smtClean="0">
                <a:latin typeface="DevLys 040" pitchFamily="2" charset="0"/>
              </a:rPr>
              <a:t>oa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r`rh</a:t>
            </a:r>
            <a:r>
              <a:rPr lang="en-IN" sz="3500" dirty="0" smtClean="0">
                <a:latin typeface="DevLys 040" pitchFamily="2" charset="0"/>
              </a:rPr>
              <a:t>; </a:t>
            </a:r>
            <a:r>
              <a:rPr lang="en-IN" sz="3500" dirty="0" err="1" smtClean="0">
                <a:latin typeface="DevLys 040" pitchFamily="2" charset="0"/>
              </a:rPr>
              <a:t>ctV</a:t>
            </a:r>
            <a:r>
              <a:rPr lang="en-IN" sz="3500" dirty="0" smtClean="0">
                <a:latin typeface="DevLys 040" pitchFamily="2" charset="0"/>
              </a:rPr>
              <a:t> l= </a:t>
            </a:r>
            <a:r>
              <a:rPr lang="en-IN" sz="3500" dirty="0" err="1" smtClean="0">
                <a:latin typeface="DevLys 040" pitchFamily="2" charset="0"/>
              </a:rPr>
              <a:t>esaA</a:t>
            </a:r>
            <a:r>
              <a:rPr lang="en-IN" sz="3500" dirty="0" smtClean="0">
                <a:latin typeface="DevLys 040" pitchFamily="2" charset="0"/>
              </a:rPr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800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en-IN" b="1" dirty="0" err="1" smtClean="0">
                <a:latin typeface="DevLys 040" pitchFamily="2" charset="0"/>
              </a:rPr>
              <a:t>leiZ.k</a:t>
            </a:r>
            <a:r>
              <a:rPr lang="en-IN" b="1" dirty="0" smtClean="0">
                <a:latin typeface="DevLys 040" pitchFamily="2" charset="0"/>
              </a:rPr>
              <a:t> </a:t>
            </a:r>
            <a:r>
              <a:rPr lang="en-IN" b="1" dirty="0" err="1" smtClean="0">
                <a:latin typeface="DevLys 040" pitchFamily="2" charset="0"/>
              </a:rPr>
              <a:t>izLrko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599"/>
            <a:ext cx="8229600" cy="464820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foRrh</a:t>
            </a:r>
            <a:r>
              <a:rPr lang="en-IN" sz="3600" dirty="0" smtClean="0">
                <a:latin typeface="DevLys 040" pitchFamily="2" charset="0"/>
              </a:rPr>
              <a:t>; </a:t>
            </a:r>
            <a:r>
              <a:rPr lang="en-IN" sz="3600" dirty="0" err="1" smtClean="0">
                <a:latin typeface="DevLys 040" pitchFamily="2" charset="0"/>
              </a:rPr>
              <a:t>o"kZ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vafre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ekg</a:t>
            </a:r>
            <a:r>
              <a:rPr lang="en-IN" sz="3600" dirty="0" smtClean="0">
                <a:latin typeface="DevLys 040" pitchFamily="2" charset="0"/>
              </a:rPr>
              <a:t> 31 </a:t>
            </a:r>
            <a:r>
              <a:rPr lang="en-IN" sz="3600" dirty="0" err="1" smtClean="0">
                <a:latin typeface="DevLys 040" pitchFamily="2" charset="0"/>
              </a:rPr>
              <a:t>ekpZ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dks</a:t>
            </a:r>
            <a:r>
              <a:rPr lang="en-IN" sz="3600" dirty="0" smtClean="0">
                <a:latin typeface="DevLys 040" pitchFamily="2" charset="0"/>
              </a:rPr>
              <a:t> '</a:t>
            </a:r>
            <a:r>
              <a:rPr lang="en-IN" sz="3600" dirty="0" err="1" smtClean="0">
                <a:latin typeface="DevLys 040" pitchFamily="2" charset="0"/>
              </a:rPr>
              <a:t>ks"k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cph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gqbZ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jkf’k</a:t>
            </a:r>
            <a:r>
              <a:rPr lang="en-IN" sz="3600" dirty="0" smtClean="0">
                <a:latin typeface="DevLys 040" pitchFamily="2" charset="0"/>
              </a:rPr>
              <a:t> '</a:t>
            </a:r>
            <a:r>
              <a:rPr lang="en-IN" sz="3600" dirty="0" err="1" smtClean="0">
                <a:latin typeface="DevLys 040" pitchFamily="2" charset="0"/>
              </a:rPr>
              <a:t>kklu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dks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lefiZr</a:t>
            </a:r>
            <a:r>
              <a:rPr lang="en-IN" sz="3600" dirty="0" smtClean="0">
                <a:latin typeface="DevLys 040" pitchFamily="2" charset="0"/>
              </a:rPr>
              <a:t> dh </a:t>
            </a:r>
            <a:r>
              <a:rPr lang="en-IN" sz="3600" dirty="0" err="1" smtClean="0">
                <a:latin typeface="DevLys 040" pitchFamily="2" charset="0"/>
              </a:rPr>
              <a:t>tkrh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gSA</a:t>
            </a:r>
            <a:r>
              <a:rPr lang="en-IN" sz="3600" dirty="0" smtClean="0">
                <a:latin typeface="DevLys 040" pitchFamily="2" charset="0"/>
              </a:rPr>
              <a:t> </a:t>
            </a:r>
          </a:p>
          <a:p>
            <a:pPr algn="ctr">
              <a:buNone/>
            </a:pPr>
            <a:r>
              <a:rPr lang="en-IN" sz="4000" b="1" u="sng" dirty="0" err="1" smtClean="0">
                <a:latin typeface="DevLys 040" pitchFamily="2" charset="0"/>
              </a:rPr>
              <a:t>ftyk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dk;kZy</a:t>
            </a:r>
            <a:r>
              <a:rPr lang="en-IN" sz="4000" b="1" u="sng" dirty="0" smtClean="0">
                <a:latin typeface="DevLys 040" pitchFamily="2" charset="0"/>
              </a:rPr>
              <a:t>; </a:t>
            </a:r>
            <a:r>
              <a:rPr lang="en-IN" sz="4000" b="1" u="sng" dirty="0" err="1" smtClean="0">
                <a:latin typeface="DevLys 040" pitchFamily="2" charset="0"/>
              </a:rPr>
              <a:t>ls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vis</a:t>
            </a:r>
            <a:r>
              <a:rPr lang="en-IN" sz="4000" b="1" u="sng" dirty="0" smtClean="0">
                <a:latin typeface="DevLys 040" pitchFamily="2" charset="0"/>
              </a:rPr>
              <a:t>{</a:t>
            </a:r>
            <a:r>
              <a:rPr lang="en-IN" sz="4000" b="1" u="sng" dirty="0" err="1" smtClean="0">
                <a:latin typeface="DevLys 040" pitchFamily="2" charset="0"/>
              </a:rPr>
              <a:t>kk;sa</a:t>
            </a:r>
            <a:endParaRPr lang="en-IN" sz="4000" b="1" u="sng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	</a:t>
            </a:r>
            <a:r>
              <a:rPr lang="en-IN" sz="3600" dirty="0" err="1" smtClean="0">
                <a:latin typeface="DevLys 040" pitchFamily="2" charset="0"/>
              </a:rPr>
              <a:t>ftyksa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ls</a:t>
            </a:r>
            <a:r>
              <a:rPr lang="en-IN" sz="3600" dirty="0" smtClean="0">
                <a:latin typeface="DevLys 040" pitchFamily="2" charset="0"/>
              </a:rPr>
              <a:t> ;s </a:t>
            </a:r>
            <a:r>
              <a:rPr lang="en-IN" sz="3600" dirty="0" err="1" smtClean="0">
                <a:latin typeface="DevLys 040" pitchFamily="2" charset="0"/>
              </a:rPr>
              <a:t>vis</a:t>
            </a:r>
            <a:r>
              <a:rPr lang="en-IN" sz="3600" dirty="0" smtClean="0">
                <a:latin typeface="DevLys 040" pitchFamily="2" charset="0"/>
              </a:rPr>
              <a:t>{</a:t>
            </a:r>
            <a:r>
              <a:rPr lang="en-IN" sz="3600" dirty="0" err="1" smtClean="0">
                <a:latin typeface="DevLys 040" pitchFamily="2" charset="0"/>
              </a:rPr>
              <a:t>kk</a:t>
            </a:r>
            <a:r>
              <a:rPr lang="en-IN" sz="3600" dirty="0" smtClean="0">
                <a:latin typeface="DevLys 040" pitchFamily="2" charset="0"/>
              </a:rPr>
              <a:t> dh </a:t>
            </a:r>
            <a:r>
              <a:rPr lang="en-IN" sz="3600" dirty="0" err="1" smtClean="0">
                <a:latin typeface="DevLys 040" pitchFamily="2" charset="0"/>
              </a:rPr>
              <a:t>tkrh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gS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fd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vO;rhr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jkf’k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dks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foRrh</a:t>
            </a:r>
            <a:r>
              <a:rPr lang="en-IN" sz="3600" dirty="0" smtClean="0">
                <a:latin typeface="DevLys 040" pitchFamily="2" charset="0"/>
              </a:rPr>
              <a:t>; </a:t>
            </a:r>
            <a:r>
              <a:rPr lang="en-IN" sz="3600" dirty="0" err="1" smtClean="0">
                <a:latin typeface="DevLys 040" pitchFamily="2" charset="0"/>
              </a:rPr>
              <a:t>o"kZ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vafre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ekg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esa</a:t>
            </a:r>
            <a:r>
              <a:rPr lang="en-IN" sz="3600" dirty="0" smtClean="0">
                <a:latin typeface="DevLys 040" pitchFamily="2" charset="0"/>
              </a:rPr>
              <a:t> ch0lh0vksa0 </a:t>
            </a:r>
            <a:r>
              <a:rPr lang="en-IN" sz="3600" dirty="0" err="1" smtClean="0">
                <a:latin typeface="DevLys 040" pitchFamily="2" charset="0"/>
              </a:rPr>
              <a:t>dks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leiZ.k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izLrko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rS;kj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dj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Hkstk</a:t>
            </a:r>
            <a:r>
              <a:rPr lang="en-IN" sz="3600" dirty="0" smtClean="0">
                <a:latin typeface="DevLys 040" pitchFamily="2" charset="0"/>
              </a:rPr>
              <a:t> </a:t>
            </a:r>
            <a:r>
              <a:rPr lang="en-IN" sz="3600" dirty="0" err="1" smtClean="0">
                <a:latin typeface="DevLys 040" pitchFamily="2" charset="0"/>
              </a:rPr>
              <a:t>tkosA</a:t>
            </a:r>
            <a:endParaRPr lang="en-IN" sz="3600" dirty="0" smtClean="0">
              <a:latin typeface="DevLys 040" pitchFamily="2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136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DevLys 040" pitchFamily="2" charset="0"/>
              </a:rPr>
              <a:t>ctV</a:t>
            </a:r>
            <a:r>
              <a:rPr lang="en-US" dirty="0">
                <a:latin typeface="DevLys 040" pitchFamily="2" charset="0"/>
              </a:rPr>
              <a:t> </a:t>
            </a:r>
            <a:r>
              <a:rPr lang="en-US" dirty="0" err="1" smtClean="0">
                <a:latin typeface="DevLys 040" pitchFamily="2" charset="0"/>
              </a:rPr>
              <a:t>izLrko</a:t>
            </a:r>
            <a:r>
              <a:rPr lang="en-US" dirty="0" smtClean="0">
                <a:latin typeface="DevLys 040" pitchFamily="2" charset="0"/>
              </a:rPr>
              <a:t> ,</a:t>
            </a:r>
            <a:r>
              <a:rPr lang="en-US" dirty="0" err="1" smtClean="0">
                <a:latin typeface="DevLys 040" pitchFamily="2" charset="0"/>
              </a:rPr>
              <a:t>oa</a:t>
            </a:r>
            <a:r>
              <a:rPr lang="en-US" dirty="0" smtClean="0">
                <a:latin typeface="DevLys 040" pitchFamily="2" charset="0"/>
              </a:rPr>
              <a:t> </a:t>
            </a:r>
            <a:r>
              <a:rPr lang="en-US" dirty="0" err="1" smtClean="0">
                <a:latin typeface="DevLys 040" pitchFamily="2" charset="0"/>
              </a:rPr>
              <a:t>vkoaVu</a:t>
            </a:r>
            <a:r>
              <a:rPr lang="en-US" dirty="0" smtClean="0">
                <a:latin typeface="DevLys 040" pitchFamily="2" charset="0"/>
              </a:rPr>
              <a:t> </a:t>
            </a:r>
            <a:r>
              <a:rPr lang="en-US" dirty="0" err="1" smtClean="0">
                <a:latin typeface="DevLys 040" pitchFamily="2" charset="0"/>
              </a:rPr>
              <a:t>iznk</a:t>
            </a:r>
            <a:r>
              <a:rPr lang="en-US" dirty="0" smtClean="0">
                <a:latin typeface="DevLys 040" pitchFamily="2" charset="0"/>
              </a:rPr>
              <a:t>; dh </a:t>
            </a:r>
            <a:r>
              <a:rPr lang="en-US" dirty="0" err="1" smtClean="0">
                <a:latin typeface="DevLys 040" pitchFamily="2" charset="0"/>
              </a:rPr>
              <a:t>vkWuykbZu</a:t>
            </a:r>
            <a:r>
              <a:rPr lang="en-US" dirty="0" smtClean="0">
                <a:latin typeface="DevLys 040" pitchFamily="2" charset="0"/>
              </a:rPr>
              <a:t> </a:t>
            </a:r>
            <a:r>
              <a:rPr lang="en-US" dirty="0" err="1" smtClean="0">
                <a:latin typeface="DevLys 040" pitchFamily="2" charset="0"/>
              </a:rPr>
              <a:t>izfdz;k</a:t>
            </a:r>
            <a:r>
              <a:rPr lang="en-US" dirty="0" smtClean="0">
                <a:latin typeface="DevLys 040" pitchFamily="2" charset="0"/>
              </a:rPr>
              <a:t> </a:t>
            </a:r>
            <a:endParaRPr lang="en-US" dirty="0">
              <a:latin typeface="DevLys 04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>
                <a:latin typeface="DevLys 040" pitchFamily="2" charset="0"/>
              </a:rPr>
              <a:t>	</a:t>
            </a:r>
            <a:r>
              <a:rPr lang="en-US" dirty="0" smtClean="0">
                <a:latin typeface="DevLys 040" pitchFamily="2" charset="0"/>
              </a:rPr>
              <a:t>	</a:t>
            </a:r>
            <a:r>
              <a:rPr lang="en-US" sz="3200" dirty="0" err="1" smtClean="0">
                <a:latin typeface="DevLys 040" pitchFamily="2" charset="0"/>
              </a:rPr>
              <a:t>orZeku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000" dirty="0" smtClean="0"/>
              <a:t>IFMIS (Integrated Financial Management Information System) </a:t>
            </a:r>
            <a:r>
              <a:rPr lang="en-US" sz="3200" dirty="0" err="1" smtClean="0">
                <a:latin typeface="DevLys 040" pitchFamily="2" charset="0"/>
              </a:rPr>
              <a:t>ds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varxZr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vkWuykbZu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ctV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izfØ;k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izpyu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esa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ftyk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dk;kZy</a:t>
            </a:r>
            <a:r>
              <a:rPr lang="en-US" sz="3200" dirty="0" smtClean="0">
                <a:latin typeface="DevLys 040" pitchFamily="2" charset="0"/>
              </a:rPr>
              <a:t>; }</a:t>
            </a:r>
            <a:r>
              <a:rPr lang="en-US" sz="3200" dirty="0" err="1" smtClean="0">
                <a:latin typeface="DevLys 040" pitchFamily="2" charset="0"/>
              </a:rPr>
              <a:t>kjk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iqujhf</a:t>
            </a:r>
            <a:r>
              <a:rPr lang="en-US" sz="3200" dirty="0">
                <a:latin typeface="DevLys 040" pitchFamily="2" charset="0"/>
              </a:rPr>
              <a:t>{</a:t>
            </a:r>
            <a:r>
              <a:rPr lang="en-US" sz="3200" dirty="0" err="1">
                <a:latin typeface="DevLys 040" pitchFamily="2" charset="0"/>
              </a:rPr>
              <a:t>kr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vuqeku@ctV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vuqeku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izLrko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rS;kj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dj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/>
              <a:t>IFMIS </a:t>
            </a:r>
            <a:r>
              <a:rPr lang="en-US" sz="3200" dirty="0" err="1" smtClean="0">
                <a:latin typeface="DevLys 040" pitchFamily="2" charset="0"/>
              </a:rPr>
              <a:t>lkW¶Vos;j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ek</a:t>
            </a:r>
            <a:r>
              <a:rPr lang="en-US" sz="3200" dirty="0">
                <a:latin typeface="DevLys 040" pitchFamily="2" charset="0"/>
              </a:rPr>
              <a:t>/;e </a:t>
            </a:r>
            <a:r>
              <a:rPr lang="en-US" sz="3200" dirty="0" err="1">
                <a:latin typeface="DevLys 040" pitchFamily="2" charset="0"/>
              </a:rPr>
              <a:t>ls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vk;ksx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dks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izsf"kr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fd;k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tkrk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gS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mDr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Ik’pkr</a:t>
            </a:r>
            <a:r>
              <a:rPr lang="en-US" sz="3200" dirty="0">
                <a:latin typeface="DevLys 040" pitchFamily="2" charset="0"/>
              </a:rPr>
              <a:t>~ </a:t>
            </a:r>
            <a:r>
              <a:rPr lang="en-US" sz="3200" dirty="0" err="1">
                <a:latin typeface="DevLys 040" pitchFamily="2" charset="0"/>
              </a:rPr>
              <a:t>vk;ksx</a:t>
            </a:r>
            <a:r>
              <a:rPr lang="en-US" sz="3200" dirty="0">
                <a:latin typeface="DevLys 040" pitchFamily="2" charset="0"/>
              </a:rPr>
              <a:t> }</a:t>
            </a:r>
            <a:r>
              <a:rPr lang="en-US" sz="3200" dirty="0" err="1">
                <a:latin typeface="DevLys 040" pitchFamily="2" charset="0"/>
              </a:rPr>
              <a:t>kjk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ftyksa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ls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izkIr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vkWuykbZu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IkzLrkoksa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dks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lesfdr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dj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foRr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foHkkx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dks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vuqeksnu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gsrq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izsf"kr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fd;k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tkrk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gSA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mDr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izLrko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ij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fo</a:t>
            </a:r>
            <a:r>
              <a:rPr lang="en-US" sz="3200" dirty="0" smtClean="0">
                <a:latin typeface="DevLys 040" pitchFamily="2" charset="0"/>
              </a:rPr>
              <a:t>/</a:t>
            </a:r>
            <a:r>
              <a:rPr lang="en-US" sz="3200" dirty="0" err="1" smtClean="0">
                <a:latin typeface="DevLys 040" pitchFamily="2" charset="0"/>
              </a:rPr>
              <a:t>kku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lHkk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ppkZ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mijkUr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ctV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izLrko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ikfjr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fd;k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tkrk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gSA</a:t>
            </a:r>
            <a:endParaRPr lang="en-US" sz="32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800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305800" cy="163036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latin typeface="DevLys 040" pitchFamily="2" charset="0"/>
              </a:rPr>
              <a:t>ftyksa</a:t>
            </a:r>
            <a:r>
              <a:rPr lang="en-US" sz="3200" b="1" dirty="0" smtClean="0">
                <a:latin typeface="DevLys 040" pitchFamily="2" charset="0"/>
              </a:rPr>
              <a:t> }</a:t>
            </a:r>
            <a:r>
              <a:rPr lang="en-US" sz="3200" b="1" dirty="0" err="1" smtClean="0">
                <a:latin typeface="DevLys 040" pitchFamily="2" charset="0"/>
              </a:rPr>
              <a:t>kjk</a:t>
            </a:r>
            <a:r>
              <a:rPr lang="en-US" sz="3200" b="1" dirty="0" smtClean="0">
                <a:latin typeface="DevLys 040" pitchFamily="2" charset="0"/>
              </a:rPr>
              <a:t> </a:t>
            </a:r>
            <a:r>
              <a:rPr lang="en-US" sz="3200" b="1" dirty="0" err="1" smtClean="0">
                <a:latin typeface="DevLys 040" pitchFamily="2" charset="0"/>
              </a:rPr>
              <a:t>ctV</a:t>
            </a:r>
            <a:r>
              <a:rPr lang="en-US" sz="3200" b="1" dirty="0" smtClean="0">
                <a:latin typeface="DevLys 040" pitchFamily="2" charset="0"/>
              </a:rPr>
              <a:t> </a:t>
            </a:r>
            <a:r>
              <a:rPr lang="en-US" sz="3200" b="1" dirty="0" err="1" smtClean="0">
                <a:latin typeface="DevLys 040" pitchFamily="2" charset="0"/>
              </a:rPr>
              <a:t>vkoaVu</a:t>
            </a:r>
            <a:r>
              <a:rPr lang="en-US" sz="3200" b="1" dirty="0" smtClean="0">
                <a:latin typeface="DevLys 040" pitchFamily="2" charset="0"/>
              </a:rPr>
              <a:t> dh </a:t>
            </a:r>
            <a:r>
              <a:rPr lang="en-US" sz="3200" b="1" dirty="0" err="1" smtClean="0">
                <a:latin typeface="DevLys 040" pitchFamily="2" charset="0"/>
              </a:rPr>
              <a:t>ekax</a:t>
            </a:r>
            <a:r>
              <a:rPr lang="en-US" sz="3200" b="1" dirty="0" smtClean="0">
                <a:latin typeface="DevLys 040" pitchFamily="2" charset="0"/>
              </a:rPr>
              <a:t> ,</a:t>
            </a:r>
            <a:r>
              <a:rPr lang="en-US" sz="3200" b="1" dirty="0" err="1" smtClean="0">
                <a:latin typeface="DevLys 040" pitchFamily="2" charset="0"/>
              </a:rPr>
              <a:t>oa</a:t>
            </a:r>
            <a:r>
              <a:rPr lang="en-US" sz="3200" b="1" dirty="0" smtClean="0">
                <a:latin typeface="DevLys 040" pitchFamily="2" charset="0"/>
              </a:rPr>
              <a:t> </a:t>
            </a:r>
            <a:r>
              <a:rPr lang="en-US" sz="3200" b="1" dirty="0" err="1" smtClean="0">
                <a:latin typeface="DevLys 040" pitchFamily="2" charset="0"/>
              </a:rPr>
              <a:t>vk;ksx</a:t>
            </a:r>
            <a:r>
              <a:rPr lang="en-US" sz="3200" b="1" dirty="0" smtClean="0">
                <a:latin typeface="DevLys 040" pitchFamily="2" charset="0"/>
              </a:rPr>
              <a:t> }</a:t>
            </a:r>
            <a:r>
              <a:rPr lang="en-US" sz="3200" b="1" dirty="0" err="1" smtClean="0">
                <a:latin typeface="DevLys 040" pitchFamily="2" charset="0"/>
              </a:rPr>
              <a:t>kjk</a:t>
            </a:r>
            <a:r>
              <a:rPr lang="en-US" sz="3200" b="1" dirty="0" smtClean="0">
                <a:latin typeface="DevLys 040" pitchFamily="2" charset="0"/>
              </a:rPr>
              <a:t> </a:t>
            </a:r>
            <a:r>
              <a:rPr lang="en-US" sz="3200" b="1" dirty="0" err="1" smtClean="0">
                <a:latin typeface="DevLys 040" pitchFamily="2" charset="0"/>
              </a:rPr>
              <a:t>iznk</a:t>
            </a:r>
            <a:r>
              <a:rPr lang="en-US" sz="3200" b="1" dirty="0" smtClean="0">
                <a:latin typeface="DevLys 040" pitchFamily="2" charset="0"/>
              </a:rPr>
              <a:t>; </a:t>
            </a:r>
            <a:r>
              <a:rPr lang="en-US" sz="3200" b="1" dirty="0" err="1" smtClean="0">
                <a:latin typeface="DevLys 040" pitchFamily="2" charset="0"/>
              </a:rPr>
              <a:t>vkoaVu</a:t>
            </a:r>
            <a:r>
              <a:rPr lang="en-US" sz="3200" b="1" dirty="0" smtClean="0">
                <a:latin typeface="DevLys 040" pitchFamily="2" charset="0"/>
              </a:rPr>
              <a:t> dh </a:t>
            </a:r>
            <a:r>
              <a:rPr lang="en-US" sz="3200" b="1" dirty="0" err="1" smtClean="0">
                <a:latin typeface="DevLys 040" pitchFamily="2" charset="0"/>
              </a:rPr>
              <a:t>vkWuykbZu</a:t>
            </a:r>
            <a:r>
              <a:rPr lang="en-US" sz="3200" b="1" dirty="0" smtClean="0">
                <a:latin typeface="DevLys 040" pitchFamily="2" charset="0"/>
              </a:rPr>
              <a:t> </a:t>
            </a:r>
            <a:r>
              <a:rPr lang="en-US" sz="3200" b="1" dirty="0" err="1" smtClean="0">
                <a:latin typeface="DevLys 040" pitchFamily="2" charset="0"/>
              </a:rPr>
              <a:t>izfdz;k</a:t>
            </a:r>
            <a:r>
              <a:rPr lang="en-US" sz="2400" dirty="0" smtClean="0">
                <a:latin typeface="DevLys 040" pitchFamily="2" charset="0"/>
              </a:rPr>
              <a:t/>
            </a:r>
            <a:br>
              <a:rPr lang="en-US" sz="2400" dirty="0" smtClean="0">
                <a:latin typeface="DevLys 040" pitchFamily="2" charset="0"/>
              </a:rPr>
            </a:br>
            <a:r>
              <a:rPr lang="en-US" sz="2400" dirty="0" err="1" smtClean="0">
                <a:latin typeface="DevLys 040" pitchFamily="2" charset="0"/>
              </a:rPr>
              <a:t>loZizFke</a:t>
            </a:r>
            <a:r>
              <a:rPr lang="en-US" sz="2400" dirty="0" smtClean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ftyksa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ds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ykWfxu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ls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ykWx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bu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fd;s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tkus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ij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mDr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LØhu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>
                <a:latin typeface="DevLys 040" pitchFamily="2" charset="0"/>
              </a:rPr>
              <a:t>iznf’kZr</a:t>
            </a:r>
            <a:r>
              <a:rPr lang="en-US" sz="2400" dirty="0">
                <a:latin typeface="DevLys 040" pitchFamily="2" charset="0"/>
              </a:rPr>
              <a:t> </a:t>
            </a:r>
            <a:r>
              <a:rPr lang="en-US" sz="2400" dirty="0" err="1" smtClean="0">
                <a:latin typeface="DevLys 040" pitchFamily="2" charset="0"/>
              </a:rPr>
              <a:t>gksxh</a:t>
            </a:r>
            <a:r>
              <a:rPr lang="en-US" sz="2400" dirty="0" smtClean="0">
                <a:latin typeface="DevLys 040" pitchFamily="2" charset="0"/>
              </a:rPr>
              <a:t> A</a:t>
            </a:r>
            <a:endParaRPr lang="en-US" sz="2400" dirty="0">
              <a:latin typeface="DevLys 040" pitchFamily="2" charset="0"/>
            </a:endParaRPr>
          </a:p>
        </p:txBody>
      </p:sp>
      <p:pic>
        <p:nvPicPr>
          <p:cNvPr id="4" name="Content Placeholder 3" descr="B1.jpg"/>
          <p:cNvPicPr>
            <a:picLocks noGrp="1" noChangeAspect="1"/>
          </p:cNvPicPr>
          <p:nvPr>
            <p:ph idx="1"/>
          </p:nvPr>
        </p:nvPicPr>
        <p:blipFill>
          <a:blip r:embed="rId2"/>
          <a:srcRect t="-1684" r="4726" b="10768"/>
          <a:stretch>
            <a:fillRect/>
          </a:stretch>
        </p:blipFill>
        <p:spPr>
          <a:xfrm>
            <a:off x="609600" y="1905000"/>
            <a:ext cx="7682643" cy="4419600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latin typeface="DevLys 040" pitchFamily="2" charset="0"/>
              </a:rPr>
              <a:t>ctV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eksM</a:t>
            </a:r>
            <a:r>
              <a:rPr lang="en-US" sz="3200" dirty="0">
                <a:latin typeface="DevLys 040" pitchFamily="2" charset="0"/>
              </a:rPr>
              <a:t>~;</a:t>
            </a:r>
            <a:r>
              <a:rPr lang="en-US" sz="3200" dirty="0" err="1">
                <a:latin typeface="DevLys 040" pitchFamily="2" charset="0"/>
              </a:rPr>
              <a:t>qy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esa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loZ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izFke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ctV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ekax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esa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vko’;d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izfof"V;kW</a:t>
            </a:r>
            <a:r>
              <a:rPr lang="en-US" sz="3200" dirty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tkosaxh</a:t>
            </a:r>
            <a:r>
              <a:rPr lang="en-US" sz="3200" dirty="0" smtClean="0">
                <a:latin typeface="DevLys 040" pitchFamily="2" charset="0"/>
              </a:rPr>
              <a:t> A</a:t>
            </a:r>
            <a:endParaRPr lang="en-US" sz="3200" dirty="0">
              <a:latin typeface="DevLys 040" pitchFamily="2" charset="0"/>
            </a:endParaRPr>
          </a:p>
        </p:txBody>
      </p:sp>
      <p:pic>
        <p:nvPicPr>
          <p:cNvPr id="4" name="Content Placeholder 3" descr="B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373" y="1935163"/>
            <a:ext cx="7807254" cy="4389437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2B080-F443-4470-945B-1BCD9EBB7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err="1" smtClean="0">
                <a:latin typeface="DevLys 040" pitchFamily="2" charset="0"/>
              </a:rPr>
              <a:t>yafcr@orZeku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ekaxksa</a:t>
            </a:r>
            <a:r>
              <a:rPr lang="en-IN" dirty="0">
                <a:latin typeface="DevLys 040" pitchFamily="2" charset="0"/>
              </a:rPr>
              <a:t> dh </a:t>
            </a:r>
            <a:r>
              <a:rPr lang="en-IN" dirty="0" err="1" smtClean="0">
                <a:latin typeface="DevLys 040" pitchFamily="2" charset="0"/>
              </a:rPr>
              <a:t>izfof"V</a:t>
            </a:r>
            <a:r>
              <a:rPr lang="en-IN" dirty="0" smtClean="0">
                <a:latin typeface="DevLys 040" pitchFamily="2" charset="0"/>
              </a:rPr>
              <a:t/>
            </a:r>
            <a:br>
              <a:rPr lang="en-IN" dirty="0" smtClean="0">
                <a:latin typeface="DevLys 040" pitchFamily="2" charset="0"/>
              </a:rPr>
            </a:br>
            <a:r>
              <a:rPr lang="en-IN" sz="2800" dirty="0" err="1" smtClean="0">
                <a:latin typeface="DevLys 040" pitchFamily="2" charset="0"/>
              </a:rPr>
              <a:t>yafcr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ekax</a:t>
            </a:r>
            <a:r>
              <a:rPr lang="en-IN" sz="2800" dirty="0" smtClean="0">
                <a:latin typeface="DevLys 040" pitchFamily="2" charset="0"/>
              </a:rPr>
              <a:t> dh </a:t>
            </a:r>
            <a:r>
              <a:rPr lang="en-IN" sz="2800" dirty="0" err="1" smtClean="0">
                <a:latin typeface="DevLys 040" pitchFamily="2" charset="0"/>
              </a:rPr>
              <a:t>izfof"V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fd;s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tkus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ds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lkFk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gh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yafcr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ns;dksa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ds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fooj.k</a:t>
            </a:r>
            <a:r>
              <a:rPr lang="en-IN" sz="2800" dirty="0" smtClean="0">
                <a:latin typeface="DevLys 040" pitchFamily="2" charset="0"/>
              </a:rPr>
              <a:t> dh </a:t>
            </a:r>
            <a:r>
              <a:rPr lang="en-IN" sz="2800" dirty="0" err="1" smtClean="0">
                <a:latin typeface="DevLys 040" pitchFamily="2" charset="0"/>
              </a:rPr>
              <a:t>izfof"V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Hkh</a:t>
            </a:r>
            <a:r>
              <a:rPr lang="en-IN" sz="2800" dirty="0" smtClean="0">
                <a:latin typeface="DevLys 040" pitchFamily="2" charset="0"/>
              </a:rPr>
              <a:t> dh </a:t>
            </a:r>
            <a:r>
              <a:rPr lang="en-IN" sz="2800" dirty="0" err="1" smtClean="0">
                <a:latin typeface="DevLys 040" pitchFamily="2" charset="0"/>
              </a:rPr>
              <a:t>tkosaxh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rFkk</a:t>
            </a:r>
            <a:r>
              <a:rPr lang="en-IN" sz="2800" dirty="0" smtClean="0">
                <a:latin typeface="DevLys 040" pitchFamily="2" charset="0"/>
              </a:rPr>
              <a:t> ;fn </a:t>
            </a:r>
            <a:r>
              <a:rPr lang="en-IN" sz="2800" dirty="0" err="1" smtClean="0">
                <a:latin typeface="DevLys 040" pitchFamily="2" charset="0"/>
              </a:rPr>
              <a:t>orZeku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ekax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gS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rks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ekax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dk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vkSfpR</a:t>
            </a:r>
            <a:r>
              <a:rPr lang="en-IN" sz="2800" dirty="0" smtClean="0">
                <a:latin typeface="DevLys 040" pitchFamily="2" charset="0"/>
              </a:rPr>
              <a:t>; </a:t>
            </a:r>
            <a:r>
              <a:rPr lang="en-IN" sz="2800" dirty="0" err="1" smtClean="0">
                <a:latin typeface="DevLys 040" pitchFamily="2" charset="0"/>
              </a:rPr>
              <a:t>Hkh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n’kkZ;s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tkus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ds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mijkar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ekax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lcfeV</a:t>
            </a:r>
            <a:r>
              <a:rPr lang="en-IN" sz="2800" dirty="0" smtClean="0">
                <a:latin typeface="DevLys 040" pitchFamily="2" charset="0"/>
              </a:rPr>
              <a:t> </a:t>
            </a:r>
            <a:r>
              <a:rPr lang="en-IN" sz="2800" dirty="0" err="1" smtClean="0">
                <a:latin typeface="DevLys 040" pitchFamily="2" charset="0"/>
              </a:rPr>
              <a:t>gksxh</a:t>
            </a:r>
            <a:r>
              <a:rPr lang="en-IN" sz="2800" dirty="0" smtClean="0">
                <a:latin typeface="DevLys 040" pitchFamily="2" charset="0"/>
              </a:rPr>
              <a:t> A </a:t>
            </a:r>
            <a:endParaRPr lang="en-IN" sz="2800" dirty="0">
              <a:latin typeface="DevLys 040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ED12C5B9-7515-4424-B221-2FF2F5CDD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2209800"/>
            <a:ext cx="7772400" cy="4389437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57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1F7532-EE56-4E10-99E7-84E28A4E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>
                <a:latin typeface="DevLys 040" pitchFamily="2" charset="0"/>
              </a:rPr>
              <a:t>vkWuykbZu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ekax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lcfeV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djuk</a:t>
            </a:r>
            <a:endParaRPr lang="en-IN" dirty="0">
              <a:latin typeface="DevLys 040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846B9A03-EE83-4BBC-8341-F00767B9E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2209800"/>
            <a:ext cx="7807254" cy="4389437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38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108C0D-2E93-4EB5-B0C4-E6E91FCDC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err="1" smtClean="0">
                <a:latin typeface="DevLys 040" pitchFamily="2" charset="0"/>
              </a:rPr>
              <a:t>ftyk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Lrj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ij</a:t>
            </a:r>
            <a:r>
              <a:rPr lang="en-IN" dirty="0" smtClean="0">
                <a:latin typeface="DevLys 040" pitchFamily="2" charset="0"/>
              </a:rPr>
              <a:t> dh </a:t>
            </a:r>
            <a:r>
              <a:rPr lang="en-IN" dirty="0" err="1" smtClean="0">
                <a:latin typeface="DevLys 040" pitchFamily="2" charset="0"/>
              </a:rPr>
              <a:t>xbZ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vkWuykbZu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ekax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laca</a:t>
            </a:r>
            <a:r>
              <a:rPr lang="en-IN" dirty="0" smtClean="0">
                <a:latin typeface="DevLys 040" pitchFamily="2" charset="0"/>
              </a:rPr>
              <a:t>/</a:t>
            </a:r>
            <a:r>
              <a:rPr lang="en-IN" dirty="0" err="1" smtClean="0">
                <a:latin typeface="DevLys 040" pitchFamily="2" charset="0"/>
              </a:rPr>
              <a:t>kh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fjiksVZ</a:t>
            </a:r>
            <a:endParaRPr lang="en-IN" dirty="0">
              <a:latin typeface="DevLys 040" pitchFamily="2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4901FAF-492B-4D67-8151-DF90EF63E2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373" y="1935163"/>
            <a:ext cx="7807254" cy="4389437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777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8153400" cy="5791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3900" b="1" dirty="0" err="1" smtClean="0">
                <a:latin typeface="DevLys 040" pitchFamily="2" charset="0"/>
              </a:rPr>
              <a:t>ftyk</a:t>
            </a:r>
            <a:r>
              <a:rPr lang="en-US" sz="3900" b="1" dirty="0" smtClean="0">
                <a:latin typeface="DevLys 040" pitchFamily="2" charset="0"/>
              </a:rPr>
              <a:t> </a:t>
            </a:r>
            <a:r>
              <a:rPr lang="en-US" sz="3900" b="1" dirty="0" err="1" smtClean="0">
                <a:latin typeface="DevLys 040" pitchFamily="2" charset="0"/>
              </a:rPr>
              <a:t>dks</a:t>
            </a:r>
            <a:r>
              <a:rPr lang="en-US" sz="3900" b="1" dirty="0" smtClean="0">
                <a:latin typeface="DevLys 040" pitchFamily="2" charset="0"/>
              </a:rPr>
              <a:t> </a:t>
            </a:r>
            <a:r>
              <a:rPr lang="en-US" sz="3900" b="1" dirty="0" err="1" smtClean="0">
                <a:latin typeface="DevLys 040" pitchFamily="2" charset="0"/>
              </a:rPr>
              <a:t>vkoaVu</a:t>
            </a:r>
            <a:r>
              <a:rPr lang="en-US" sz="3900" b="1" dirty="0" smtClean="0">
                <a:latin typeface="DevLys 040" pitchFamily="2" charset="0"/>
              </a:rPr>
              <a:t> </a:t>
            </a:r>
            <a:r>
              <a:rPr lang="en-US" sz="3900" b="1" dirty="0" err="1" smtClean="0">
                <a:latin typeface="DevLys 040" pitchFamily="2" charset="0"/>
              </a:rPr>
              <a:t>iznku</a:t>
            </a:r>
            <a:r>
              <a:rPr lang="en-US" sz="3900" b="1" dirty="0" smtClean="0">
                <a:latin typeface="DevLys 040" pitchFamily="2" charset="0"/>
              </a:rPr>
              <a:t> </a:t>
            </a:r>
            <a:r>
              <a:rPr lang="en-US" sz="3900" b="1" dirty="0" err="1" smtClean="0">
                <a:latin typeface="DevLys 040" pitchFamily="2" charset="0"/>
              </a:rPr>
              <a:t>fd;s</a:t>
            </a:r>
            <a:r>
              <a:rPr lang="en-US" sz="3900" b="1" dirty="0" smtClean="0">
                <a:latin typeface="DevLys 040" pitchFamily="2" charset="0"/>
              </a:rPr>
              <a:t> </a:t>
            </a:r>
            <a:r>
              <a:rPr lang="en-US" sz="3900" b="1" dirty="0" err="1" smtClean="0">
                <a:latin typeface="DevLys 040" pitchFamily="2" charset="0"/>
              </a:rPr>
              <a:t>tkus</a:t>
            </a:r>
            <a:r>
              <a:rPr lang="en-US" sz="3900" b="1" dirty="0" smtClean="0">
                <a:latin typeface="DevLys 040" pitchFamily="2" charset="0"/>
              </a:rPr>
              <a:t> dh </a:t>
            </a:r>
            <a:r>
              <a:rPr lang="en-US" sz="3900" b="1" dirty="0" err="1" smtClean="0">
                <a:latin typeface="DevLys 040" pitchFamily="2" charset="0"/>
              </a:rPr>
              <a:t>izfØ;k</a:t>
            </a:r>
            <a:r>
              <a:rPr lang="en-US" sz="3900" b="1" dirty="0" smtClean="0">
                <a:latin typeface="DevLys 040" pitchFamily="2" charset="0"/>
              </a:rPr>
              <a:t> </a:t>
            </a:r>
          </a:p>
          <a:p>
            <a:pPr algn="ctr">
              <a:buNone/>
            </a:pPr>
            <a:r>
              <a:rPr lang="en-IN" sz="4000" b="1" u="sng" dirty="0" err="1" smtClean="0">
                <a:latin typeface="DevLys 040" pitchFamily="2" charset="0"/>
              </a:rPr>
              <a:t>ftyk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dk;kZy;ksa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ls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vis</a:t>
            </a:r>
            <a:r>
              <a:rPr lang="en-IN" sz="4000" b="1" u="sng" dirty="0" smtClean="0">
                <a:latin typeface="DevLys 040" pitchFamily="2" charset="0"/>
              </a:rPr>
              <a:t>{</a:t>
            </a:r>
            <a:r>
              <a:rPr lang="en-IN" sz="4000" b="1" u="sng" dirty="0" err="1" smtClean="0">
                <a:latin typeface="DevLys 040" pitchFamily="2" charset="0"/>
              </a:rPr>
              <a:t>kk;sa</a:t>
            </a:r>
            <a:endParaRPr lang="en-IN" sz="4000" b="1" u="sng" dirty="0" smtClean="0">
              <a:latin typeface="DevLys 040" pitchFamily="2" charset="0"/>
            </a:endParaRPr>
          </a:p>
          <a:p>
            <a:pPr algn="ctr">
              <a:buNone/>
            </a:pPr>
            <a:endParaRPr lang="en-US" sz="3600" dirty="0">
              <a:latin typeface="DevLys 040" pitchFamily="2" charset="0"/>
            </a:endParaRPr>
          </a:p>
          <a:p>
            <a:pPr algn="just">
              <a:buNone/>
            </a:pPr>
            <a:r>
              <a:rPr lang="en-US" sz="3900" dirty="0" smtClean="0">
                <a:latin typeface="DevLys 040" pitchFamily="2" charset="0"/>
              </a:rPr>
              <a:t>1-</a:t>
            </a:r>
            <a:r>
              <a:rPr lang="en-US" sz="3900" dirty="0" err="1" smtClean="0">
                <a:latin typeface="DevLys 040" pitchFamily="2" charset="0"/>
              </a:rPr>
              <a:t>orZEkku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vkWuykbZu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fMek.M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izkIr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gksus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ij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gh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vkoaVu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iznk</a:t>
            </a:r>
            <a:r>
              <a:rPr lang="en-US" sz="3900" dirty="0">
                <a:latin typeface="DevLys 040" pitchFamily="2" charset="0"/>
              </a:rPr>
              <a:t>; </a:t>
            </a:r>
            <a:r>
              <a:rPr lang="en-US" sz="3900" dirty="0" err="1">
                <a:latin typeface="DevLys 040" pitchFamily="2" charset="0"/>
              </a:rPr>
              <a:t>fd;s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tkus</a:t>
            </a:r>
            <a:r>
              <a:rPr lang="en-US" sz="3900" dirty="0">
                <a:latin typeface="DevLys 040" pitchFamily="2" charset="0"/>
              </a:rPr>
              <a:t> dh </a:t>
            </a:r>
            <a:r>
              <a:rPr lang="en-US" sz="3900" dirty="0" err="1">
                <a:latin typeface="DevLys 040" pitchFamily="2" charset="0"/>
              </a:rPr>
              <a:t>izfØ;k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smtClean="0">
                <a:latin typeface="DevLys 040" pitchFamily="2" charset="0"/>
              </a:rPr>
              <a:t>	</a:t>
            </a:r>
            <a:r>
              <a:rPr lang="en-US" sz="3900" dirty="0" err="1" smtClean="0">
                <a:latin typeface="DevLys 040" pitchFamily="2" charset="0"/>
              </a:rPr>
              <a:t>izpyu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gSA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ftyksa</a:t>
            </a:r>
            <a:r>
              <a:rPr lang="en-US" sz="3900" dirty="0">
                <a:latin typeface="DevLys 040" pitchFamily="2" charset="0"/>
              </a:rPr>
              <a:t> }</a:t>
            </a:r>
            <a:r>
              <a:rPr lang="en-US" sz="3900" dirty="0" err="1">
                <a:latin typeface="DevLys 040" pitchFamily="2" charset="0"/>
              </a:rPr>
              <a:t>kjk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vkWuykbZu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ekax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smtClean="0">
                <a:latin typeface="DevLys 040" pitchFamily="2" charset="0"/>
              </a:rPr>
              <a:t>	</a:t>
            </a:r>
            <a:r>
              <a:rPr lang="en-US" sz="3900" dirty="0" err="1" smtClean="0">
                <a:latin typeface="DevLys 040" pitchFamily="2" charset="0"/>
              </a:rPr>
              <a:t>dhizfof"V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djus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iwoZ</a:t>
            </a:r>
            <a:r>
              <a:rPr lang="en-US" sz="3900" dirty="0">
                <a:latin typeface="DevLys 040" pitchFamily="2" charset="0"/>
              </a:rPr>
              <a:t> ;g </a:t>
            </a:r>
            <a:r>
              <a:rPr lang="en-US" sz="3900" dirty="0" err="1">
                <a:latin typeface="DevLys 040" pitchFamily="2" charset="0"/>
              </a:rPr>
              <a:t>lqfuf’pr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dj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smtClean="0">
                <a:latin typeface="DevLys 040" pitchFamily="2" charset="0"/>
              </a:rPr>
              <a:t>	</a:t>
            </a:r>
            <a:r>
              <a:rPr lang="en-US" sz="3900" dirty="0" err="1" smtClean="0">
                <a:latin typeface="DevLys 040" pitchFamily="2" charset="0"/>
              </a:rPr>
              <a:t>fy;k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tkos</a:t>
            </a:r>
            <a:r>
              <a:rPr lang="en-US" sz="3900" dirty="0">
                <a:latin typeface="DevLys 040" pitchFamily="2" charset="0"/>
              </a:rPr>
              <a:t> dh </a:t>
            </a:r>
            <a:r>
              <a:rPr lang="en-US" sz="3900" dirty="0" err="1">
                <a:latin typeface="DevLys 040" pitchFamily="2" charset="0"/>
              </a:rPr>
              <a:t>ewy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</a:t>
            </a:r>
            <a:r>
              <a:rPr lang="en-US" sz="3900" dirty="0">
                <a:latin typeface="DevLys 040" pitchFamily="2" charset="0"/>
              </a:rPr>
              <a:t>= ,</a:t>
            </a:r>
            <a:r>
              <a:rPr lang="en-US" sz="3900" dirty="0" err="1">
                <a:latin typeface="DevLys 040" pitchFamily="2" charset="0"/>
              </a:rPr>
              <a:t>oa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vkWuykbZu</a:t>
            </a:r>
            <a:r>
              <a:rPr lang="en-US" sz="3900" dirty="0">
                <a:latin typeface="DevLys 040" pitchFamily="2" charset="0"/>
              </a:rPr>
              <a:t> dh </a:t>
            </a:r>
            <a:r>
              <a:rPr lang="en-US" sz="3900" dirty="0" err="1" smtClean="0">
                <a:latin typeface="DevLys 040" pitchFamily="2" charset="0"/>
              </a:rPr>
              <a:t>xbZ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ekax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en ,</a:t>
            </a:r>
            <a:r>
              <a:rPr lang="en-US" sz="3900" dirty="0" err="1">
                <a:latin typeface="DevLys 040" pitchFamily="2" charset="0"/>
              </a:rPr>
              <a:t>oa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jkf’k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esa</a:t>
            </a:r>
            <a:r>
              <a:rPr lang="en-US" sz="3900" dirty="0">
                <a:latin typeface="DevLys 040" pitchFamily="2" charset="0"/>
              </a:rPr>
              <a:t> ,d :irk </a:t>
            </a:r>
            <a:r>
              <a:rPr lang="en-US" sz="3900" dirty="0" err="1">
                <a:latin typeface="DevLys 040" pitchFamily="2" charset="0"/>
              </a:rPr>
              <a:t>jgs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rFkk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ewy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i</a:t>
            </a:r>
            <a:r>
              <a:rPr lang="en-US" sz="3900" dirty="0">
                <a:latin typeface="DevLys 040" pitchFamily="2" charset="0"/>
              </a:rPr>
              <a:t>= </a:t>
            </a:r>
            <a:r>
              <a:rPr lang="en-US" sz="3900" dirty="0" err="1">
                <a:latin typeface="DevLys 040" pitchFamily="2" charset="0"/>
              </a:rPr>
              <a:t>ds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lkFk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Hkh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fcy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dk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fooj.k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smtClean="0">
                <a:latin typeface="DevLys 040" pitchFamily="2" charset="0"/>
              </a:rPr>
              <a:t>	</a:t>
            </a:r>
            <a:r>
              <a:rPr lang="en-US" sz="3900" dirty="0" err="1" smtClean="0">
                <a:latin typeface="DevLys 040" pitchFamily="2" charset="0"/>
              </a:rPr>
              <a:t>gLrk</a:t>
            </a:r>
            <a:r>
              <a:rPr lang="en-US" sz="3900" dirty="0" smtClean="0">
                <a:latin typeface="DevLys 040" pitchFamily="2" charset="0"/>
              </a:rPr>
              <a:t>{</a:t>
            </a:r>
            <a:r>
              <a:rPr lang="en-US" sz="3900" dirty="0" err="1" smtClean="0">
                <a:latin typeface="DevLys 040" pitchFamily="2" charset="0"/>
              </a:rPr>
              <a:t>kj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lfgr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layXu</a:t>
            </a:r>
            <a:r>
              <a:rPr lang="en-US" sz="3900" dirty="0" smtClean="0">
                <a:latin typeface="DevLys 040" pitchFamily="2" charset="0"/>
              </a:rPr>
              <a:t> </a:t>
            </a:r>
            <a:r>
              <a:rPr lang="en-US" sz="3900" dirty="0" err="1">
                <a:latin typeface="DevLys 040" pitchFamily="2" charset="0"/>
              </a:rPr>
              <a:t>fd;k</a:t>
            </a:r>
            <a:r>
              <a:rPr lang="en-US" sz="3900" dirty="0">
                <a:latin typeface="DevLys 040" pitchFamily="2" charset="0"/>
              </a:rPr>
              <a:t> </a:t>
            </a:r>
            <a:r>
              <a:rPr lang="en-US" sz="3900" dirty="0" err="1" smtClean="0">
                <a:latin typeface="DevLys 040" pitchFamily="2" charset="0"/>
              </a:rPr>
              <a:t>tkosaA</a:t>
            </a:r>
            <a:endParaRPr lang="en-US" sz="39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0"/>
            <a:ext cx="8153400" cy="60960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2-</a:t>
            </a:r>
            <a:r>
              <a:rPr lang="en-US" sz="3600" dirty="0" err="1" smtClean="0">
                <a:latin typeface="DevLys 040" pitchFamily="2" charset="0"/>
              </a:rPr>
              <a:t>dfri</a:t>
            </a:r>
            <a:r>
              <a:rPr lang="en-US" sz="3600" dirty="0" smtClean="0">
                <a:latin typeface="DevLys 040" pitchFamily="2" charset="0"/>
              </a:rPr>
              <a:t>; </a:t>
            </a:r>
            <a:r>
              <a:rPr lang="en-US" sz="3600" dirty="0" err="1" smtClean="0">
                <a:latin typeface="DevLys 040" pitchFamily="2" charset="0"/>
              </a:rPr>
              <a:t>ftyksa</a:t>
            </a:r>
            <a:r>
              <a:rPr lang="en-US" sz="3600" dirty="0" smtClean="0">
                <a:latin typeface="DevLys 040" pitchFamily="2" charset="0"/>
              </a:rPr>
              <a:t> }</a:t>
            </a:r>
            <a:r>
              <a:rPr lang="en-US" sz="3600" dirty="0" err="1" smtClean="0">
                <a:latin typeface="DevLys 040" pitchFamily="2" charset="0"/>
              </a:rPr>
              <a:t>kjk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yafcr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jkf’k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orZeku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n’kkZ;k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tkdj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nksuks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</a:t>
            </a:r>
            <a:r>
              <a:rPr lang="en-US" sz="3600" dirty="0" smtClean="0">
                <a:latin typeface="DevLys 040" pitchFamily="2" charset="0"/>
              </a:rPr>
              <a:t> ;</a:t>
            </a:r>
            <a:r>
              <a:rPr lang="en-US" sz="3600" dirty="0" err="1" smtClean="0">
                <a:latin typeface="DevLys 040" pitchFamily="2" charset="0"/>
              </a:rPr>
              <a:t>ksx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djds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dqy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n’kkZ;h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tkrh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tks</a:t>
            </a:r>
            <a:r>
              <a:rPr lang="en-US" sz="3600" dirty="0" smtClean="0">
                <a:latin typeface="DevLys 040" pitchFamily="2" charset="0"/>
              </a:rPr>
              <a:t> =</a:t>
            </a:r>
            <a:r>
              <a:rPr lang="en-US" sz="3600" dirty="0" err="1" smtClean="0">
                <a:latin typeface="DevLys 040" pitchFamily="2" charset="0"/>
              </a:rPr>
              <a:t>qfViw.kZ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ftlds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dkj.k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ckj&amp;ckj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nwjHkk"k</a:t>
            </a:r>
            <a:r>
              <a:rPr lang="en-US" sz="3600" dirty="0" smtClean="0">
                <a:latin typeface="DevLys 040" pitchFamily="2" charset="0"/>
              </a:rPr>
              <a:t> ,</a:t>
            </a:r>
            <a:r>
              <a:rPr lang="en-US" sz="3600" dirty="0" err="1" smtClean="0">
                <a:latin typeface="DevLys 040" pitchFamily="2" charset="0"/>
              </a:rPr>
              <a:t>oa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</a:t>
            </a:r>
            <a:r>
              <a:rPr lang="en-US" sz="3600" dirty="0" smtClean="0">
                <a:latin typeface="DevLys 040" pitchFamily="2" charset="0"/>
              </a:rPr>
              <a:t>=</a:t>
            </a:r>
            <a:r>
              <a:rPr lang="en-US" sz="3600" dirty="0" err="1" smtClean="0">
                <a:latin typeface="DevLys 040" pitchFamily="2" charset="0"/>
              </a:rPr>
              <a:t>kpkj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djus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dkj.k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vkoaVu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izfdz;k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foyEc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gksrk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vr</a:t>
            </a:r>
            <a:r>
              <a:rPr lang="en-US" sz="3600" dirty="0" smtClean="0">
                <a:latin typeface="DevLys 040" pitchFamily="2" charset="0"/>
              </a:rPr>
              <a:t>%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fuEukuqlkj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tkos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rkfd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Rofjr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dk;Zokgh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lds</a:t>
            </a:r>
            <a:r>
              <a:rPr lang="en-US" sz="3600" dirty="0" smtClean="0">
                <a:latin typeface="DevLys 040" pitchFamily="2" charset="0"/>
              </a:rPr>
              <a:t>%&amp;</a:t>
            </a:r>
          </a:p>
          <a:p>
            <a:pPr algn="just">
              <a:buFont typeface="Wingdings" pitchFamily="2" charset="2"/>
              <a:buChar char="v"/>
            </a:pPr>
            <a:r>
              <a:rPr lang="en-US" sz="3600" dirty="0" smtClean="0">
                <a:latin typeface="DevLys 040" pitchFamily="2" charset="0"/>
              </a:rPr>
              <a:t>;fn </a:t>
            </a:r>
            <a:r>
              <a:rPr lang="en-US" sz="3600" dirty="0" err="1" smtClean="0">
                <a:latin typeface="DevLys 040" pitchFamily="2" charset="0"/>
              </a:rPr>
              <a:t>yafcr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rks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dsoy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yafcr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enokj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jkf’k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izof"V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djds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dqy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ekax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n’kkZ;h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tkos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rFkk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ns;dksa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fooj.k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izof"V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Hkh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vfuok;Zr</a:t>
            </a:r>
            <a:r>
              <a:rPr lang="en-US" sz="3600" dirty="0" smtClean="0">
                <a:latin typeface="DevLys 040" pitchFamily="2" charset="0"/>
              </a:rPr>
              <a:t>% dh </a:t>
            </a:r>
            <a:r>
              <a:rPr lang="en-US" sz="3600" dirty="0" err="1" smtClean="0">
                <a:latin typeface="DevLys 040" pitchFamily="2" charset="0"/>
              </a:rPr>
              <a:t>tkosA</a:t>
            </a:r>
            <a:r>
              <a:rPr lang="en-US" sz="3600" dirty="0" smtClean="0">
                <a:latin typeface="DevLys 040" pitchFamily="2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8153400" cy="5715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3200" dirty="0" smtClean="0">
                <a:latin typeface="DevLys 040" pitchFamily="2" charset="0"/>
              </a:rPr>
              <a:t>;fn </a:t>
            </a:r>
            <a:r>
              <a:rPr lang="en-US" sz="3200" dirty="0" err="1" smtClean="0">
                <a:latin typeface="DevLys 040" pitchFamily="2" charset="0"/>
              </a:rPr>
              <a:t>orZeku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rks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orZeku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dkWye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gh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enokj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jkf’k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izfof"V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tkdj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dqy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n’kkZ;h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tk;sA</a:t>
            </a:r>
            <a:r>
              <a:rPr lang="en-US" sz="3200" dirty="0" smtClean="0">
                <a:latin typeface="DevLys 040" pitchFamily="2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US" sz="3200" dirty="0" err="1" smtClean="0">
                <a:latin typeface="DevLys 040" pitchFamily="2" charset="0"/>
              </a:rPr>
              <a:t>ftyksa</a:t>
            </a:r>
            <a:r>
              <a:rPr lang="en-US" sz="3200" dirty="0" smtClean="0">
                <a:latin typeface="DevLys 040" pitchFamily="2" charset="0"/>
              </a:rPr>
              <a:t> }</a:t>
            </a:r>
            <a:r>
              <a:rPr lang="en-US" sz="3200" dirty="0" err="1" smtClean="0">
                <a:latin typeface="DevLys 040" pitchFamily="2" charset="0"/>
              </a:rPr>
              <a:t>kjk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izsf"kr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fd;s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x;s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</a:t>
            </a:r>
            <a:r>
              <a:rPr lang="en-US" sz="3200" dirty="0" smtClean="0">
                <a:latin typeface="DevLys 040" pitchFamily="2" charset="0"/>
              </a:rPr>
              <a:t>= </a:t>
            </a:r>
            <a:r>
              <a:rPr lang="en-US" sz="3200" dirty="0" err="1" smtClean="0">
                <a:latin typeface="DevLys 040" pitchFamily="2" charset="0"/>
              </a:rPr>
              <a:t>esa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fuEukuqlkj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iw.kZ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fooj.k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vafdr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fd;k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tkos</a:t>
            </a:r>
            <a:r>
              <a:rPr lang="en-US" sz="3200" dirty="0" smtClean="0">
                <a:latin typeface="DevLys 040" pitchFamily="2" charset="0"/>
              </a:rPr>
              <a:t>%&amp;</a:t>
            </a:r>
            <a:r>
              <a:rPr lang="en-US" sz="3200" dirty="0" err="1" smtClean="0">
                <a:latin typeface="DevLys 040" pitchFamily="2" charset="0"/>
              </a:rPr>
              <a:t>ftys</a:t>
            </a:r>
            <a:r>
              <a:rPr lang="en-US" sz="3200" dirty="0" smtClean="0">
                <a:latin typeface="DevLys 040" pitchFamily="2" charset="0"/>
              </a:rPr>
              <a:t> }</a:t>
            </a:r>
            <a:r>
              <a:rPr lang="en-US" sz="3200" dirty="0" err="1" smtClean="0">
                <a:latin typeface="DevLys 040" pitchFamily="2" charset="0"/>
              </a:rPr>
              <a:t>kjk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iwoZ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esa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xbZ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] </a:t>
            </a:r>
            <a:r>
              <a:rPr lang="en-US" sz="3200" dirty="0" err="1" smtClean="0">
                <a:latin typeface="DevLys 040" pitchFamily="2" charset="0"/>
              </a:rPr>
              <a:t>vk;ksx</a:t>
            </a:r>
            <a:r>
              <a:rPr lang="en-US" sz="3200" dirty="0" smtClean="0">
                <a:latin typeface="DevLys 040" pitchFamily="2" charset="0"/>
              </a:rPr>
              <a:t> }</a:t>
            </a:r>
            <a:r>
              <a:rPr lang="en-US" sz="3200" dirty="0" err="1" smtClean="0">
                <a:latin typeface="DevLys 040" pitchFamily="2" charset="0"/>
              </a:rPr>
              <a:t>kjk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iznk</a:t>
            </a:r>
            <a:r>
              <a:rPr lang="en-US" sz="3200" dirty="0" smtClean="0">
                <a:latin typeface="DevLys 040" pitchFamily="2" charset="0"/>
              </a:rPr>
              <a:t>; </a:t>
            </a:r>
            <a:r>
              <a:rPr lang="en-US" sz="3200" dirty="0" err="1" smtClean="0">
                <a:latin typeface="DevLys 040" pitchFamily="2" charset="0"/>
              </a:rPr>
              <a:t>vkoaVu</a:t>
            </a:r>
            <a:r>
              <a:rPr lang="en-US" sz="3200" dirty="0" smtClean="0">
                <a:latin typeface="DevLys 040" pitchFamily="2" charset="0"/>
              </a:rPr>
              <a:t>] O;; dh </a:t>
            </a:r>
            <a:r>
              <a:rPr lang="en-US" sz="3200" dirty="0" err="1" smtClean="0">
                <a:latin typeface="DevLys 040" pitchFamily="2" charset="0"/>
              </a:rPr>
              <a:t>xbZ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jkf’k</a:t>
            </a:r>
            <a:r>
              <a:rPr lang="en-US" sz="3200" dirty="0" smtClean="0">
                <a:latin typeface="DevLys 040" pitchFamily="2" charset="0"/>
              </a:rPr>
              <a:t>] '</a:t>
            </a:r>
            <a:r>
              <a:rPr lang="en-US" sz="3200" dirty="0" err="1" smtClean="0">
                <a:latin typeface="DevLys 040" pitchFamily="2" charset="0"/>
              </a:rPr>
              <a:t>ks"k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jkf’k</a:t>
            </a:r>
            <a:r>
              <a:rPr lang="en-US" sz="3200" dirty="0" smtClean="0">
                <a:latin typeface="DevLys 040" pitchFamily="2" charset="0"/>
              </a:rPr>
              <a:t> ,</a:t>
            </a:r>
            <a:r>
              <a:rPr lang="en-US" sz="3200" dirty="0" err="1" smtClean="0">
                <a:latin typeface="DevLys 040" pitchFamily="2" charset="0"/>
              </a:rPr>
              <a:t>oa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vfrfjDr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vkoaVu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jkf’kA</a:t>
            </a:r>
            <a:endParaRPr lang="en-US" sz="32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 err="1" smtClean="0">
                <a:latin typeface="DevLys 040" pitchFamily="2" charset="0"/>
              </a:rPr>
              <a:t>vkoaVu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ekax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okLrfod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ns;rkvksa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vkdyu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djus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mijkar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gh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tkosa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rkfd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vkoafVr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jkf’k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dk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leqfpr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mi;ksx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gks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lds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rFkk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leiZ.k</a:t>
            </a:r>
            <a:r>
              <a:rPr lang="en-US" sz="3200" dirty="0" smtClean="0">
                <a:latin typeface="DevLys 040" pitchFamily="2" charset="0"/>
              </a:rPr>
              <a:t> dh </a:t>
            </a:r>
            <a:r>
              <a:rPr lang="en-US" sz="3200" dirty="0" err="1" smtClean="0">
                <a:latin typeface="DevLys 040" pitchFamily="2" charset="0"/>
              </a:rPr>
              <a:t>fLFkfr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fufeZr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uk</a:t>
            </a:r>
            <a:r>
              <a:rPr lang="en-US" sz="3200" dirty="0" smtClean="0">
                <a:latin typeface="DevLys 040" pitchFamily="2" charset="0"/>
              </a:rPr>
              <a:t> </a:t>
            </a:r>
            <a:r>
              <a:rPr lang="en-US" sz="3200" dirty="0" err="1" smtClean="0">
                <a:latin typeface="DevLys 040" pitchFamily="2" charset="0"/>
              </a:rPr>
              <a:t>gksA</a:t>
            </a:r>
            <a:r>
              <a:rPr lang="en-US" sz="3200" dirty="0" smtClean="0">
                <a:latin typeface="DevLys 040" pitchFamily="2" charset="0"/>
              </a:rPr>
              <a:t> </a:t>
            </a:r>
            <a:endParaRPr lang="en-US" sz="35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US" sz="3500" dirty="0" smtClean="0">
                <a:latin typeface="DevLys 040" pitchFamily="2" charset="0"/>
              </a:rPr>
              <a:t>	</a:t>
            </a:r>
            <a:endParaRPr lang="en-US" sz="35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800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7945E3-1638-4E7C-BE61-6BB460C8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err="1">
                <a:latin typeface="DevLys 040" pitchFamily="2" charset="0"/>
              </a:rPr>
              <a:t>vk;ksx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dks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ftyksa</a:t>
            </a:r>
            <a:r>
              <a:rPr lang="en-IN" dirty="0">
                <a:latin typeface="DevLys 040" pitchFamily="2" charset="0"/>
              </a:rPr>
              <a:t> ls </a:t>
            </a:r>
            <a:r>
              <a:rPr lang="en-IN" dirty="0" err="1">
                <a:latin typeface="DevLys 040" pitchFamily="2" charset="0"/>
              </a:rPr>
              <a:t>izkIr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vkWuykbZu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fMek.M</a:t>
            </a:r>
            <a:endParaRPr lang="en-IN" dirty="0">
              <a:latin typeface="DevLys 040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03109B5-58A2-4E6D-8495-A67E902C5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828800"/>
            <a:ext cx="7803444" cy="438943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37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566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070CFF-8299-4017-90F2-EB33C14D7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 err="1">
                <a:latin typeface="DevLys 040" pitchFamily="2" charset="0"/>
              </a:rPr>
              <a:t>vk;ksx</a:t>
            </a:r>
            <a:r>
              <a:rPr lang="en-IN" dirty="0">
                <a:latin typeface="DevLys 040" pitchFamily="2" charset="0"/>
              </a:rPr>
              <a:t> }</a:t>
            </a:r>
            <a:r>
              <a:rPr lang="en-IN" dirty="0" err="1">
                <a:latin typeface="DevLys 040" pitchFamily="2" charset="0"/>
              </a:rPr>
              <a:t>kjk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vkWuykbZu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ekax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ij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vkoaVu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tkjh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djuk</a:t>
            </a:r>
            <a:endParaRPr lang="en-IN" dirty="0">
              <a:latin typeface="DevLys 040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EF9D6EA-919F-4C23-A53C-8097D6507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981200"/>
            <a:ext cx="7803444" cy="438943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07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97D362-3D4A-4FB5-9EA3-9F20EC66E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932688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>
                <a:latin typeface="DevLys 040" pitchFamily="2" charset="0"/>
              </a:rPr>
              <a:t>=</a:t>
            </a:r>
            <a:r>
              <a:rPr lang="en-IN" dirty="0" err="1">
                <a:latin typeface="DevLys 040" pitchFamily="2" charset="0"/>
              </a:rPr>
              <a:t>qfViw.kZ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ekax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dks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fujLr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djus</a:t>
            </a:r>
            <a:r>
              <a:rPr lang="en-IN" dirty="0">
                <a:latin typeface="DevLys 040" pitchFamily="2" charset="0"/>
              </a:rPr>
              <a:t> dh </a:t>
            </a:r>
            <a:r>
              <a:rPr lang="en-IN" dirty="0" err="1">
                <a:latin typeface="DevLys 040" pitchFamily="2" charset="0"/>
              </a:rPr>
              <a:t>izfØ;k</a:t>
            </a:r>
            <a:endParaRPr lang="en-IN" dirty="0">
              <a:latin typeface="DevLys 040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210176B-C5C7-436B-BB4A-99823C9CF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01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B6CE4C-1950-4918-99E3-BBE7C7B2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err="1">
                <a:latin typeface="DevLys 040" pitchFamily="2" charset="0"/>
              </a:rPr>
              <a:t>ctV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eSustesUV</a:t>
            </a:r>
            <a:r>
              <a:rPr lang="en-IN" dirty="0">
                <a:latin typeface="DevLys 040" pitchFamily="2" charset="0"/>
              </a:rPr>
              <a:t> </a:t>
            </a:r>
            <a:r>
              <a:rPr lang="en-IN" dirty="0" err="1">
                <a:latin typeface="DevLys 040" pitchFamily="2" charset="0"/>
              </a:rPr>
              <a:t>fjiksZV</a:t>
            </a:r>
            <a:endParaRPr lang="en-IN" dirty="0">
              <a:latin typeface="DevLys 040" pitchFamily="2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BF43B75-C118-4C63-92E4-56F27F46C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2011363"/>
            <a:ext cx="7803444" cy="438943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54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B6CE4C-1950-4918-99E3-BBE7C7B2F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828800"/>
            <a:ext cx="8229600" cy="1447800"/>
          </a:xfrm>
        </p:spPr>
        <p:txBody>
          <a:bodyPr>
            <a:noAutofit/>
          </a:bodyPr>
          <a:lstStyle/>
          <a:p>
            <a:pPr algn="ctr"/>
            <a:r>
              <a:rPr lang="en-IN" sz="4800" b="1" u="sng" dirty="0" smtClean="0">
                <a:latin typeface="DevLys 040" pitchFamily="2" charset="0"/>
              </a:rPr>
              <a:t>'</a:t>
            </a:r>
            <a:r>
              <a:rPr lang="en-IN" sz="4800" b="1" u="sng" dirty="0" err="1" smtClean="0">
                <a:latin typeface="DevLys 040" pitchFamily="2" charset="0"/>
              </a:rPr>
              <a:t>kklu</a:t>
            </a:r>
            <a:r>
              <a:rPr lang="en-IN" sz="4800" b="1" u="sng" dirty="0" smtClean="0">
                <a:latin typeface="DevLys 040" pitchFamily="2" charset="0"/>
              </a:rPr>
              <a:t> ,</a:t>
            </a:r>
            <a:r>
              <a:rPr lang="en-IN" sz="4800" b="1" u="sng" dirty="0" err="1" smtClean="0">
                <a:latin typeface="DevLys 040" pitchFamily="2" charset="0"/>
              </a:rPr>
              <a:t>oa</a:t>
            </a:r>
            <a:r>
              <a:rPr lang="en-IN" sz="4800" b="1" u="sng" dirty="0" smtClean="0">
                <a:latin typeface="DevLys 040" pitchFamily="2" charset="0"/>
              </a:rPr>
              <a:t> </a:t>
            </a:r>
            <a:r>
              <a:rPr lang="en-IN" sz="4800" b="1" u="sng" dirty="0" err="1" smtClean="0">
                <a:latin typeface="DevLys 040" pitchFamily="2" charset="0"/>
              </a:rPr>
              <a:t>vk;ksx</a:t>
            </a:r>
            <a:r>
              <a:rPr lang="en-IN" sz="4800" b="1" u="sng" dirty="0" smtClean="0">
                <a:latin typeface="DevLys 040" pitchFamily="2" charset="0"/>
              </a:rPr>
              <a:t> }</a:t>
            </a:r>
            <a:r>
              <a:rPr lang="en-IN" sz="4800" b="1" u="sng" dirty="0" err="1" smtClean="0">
                <a:latin typeface="DevLys 040" pitchFamily="2" charset="0"/>
              </a:rPr>
              <a:t>kjk</a:t>
            </a:r>
            <a:r>
              <a:rPr lang="en-IN" sz="4800" b="1" u="sng" dirty="0" smtClean="0">
                <a:latin typeface="DevLys 040" pitchFamily="2" charset="0"/>
              </a:rPr>
              <a:t> </a:t>
            </a:r>
            <a:r>
              <a:rPr lang="en-IN" sz="4800" b="1" u="sng" dirty="0" err="1" smtClean="0">
                <a:latin typeface="DevLys 040" pitchFamily="2" charset="0"/>
              </a:rPr>
              <a:t>tkjh</a:t>
            </a:r>
            <a:r>
              <a:rPr lang="en-IN" sz="4800" b="1" u="sng" dirty="0" smtClean="0">
                <a:latin typeface="DevLys 040" pitchFamily="2" charset="0"/>
              </a:rPr>
              <a:t> </a:t>
            </a:r>
            <a:r>
              <a:rPr lang="en-IN" sz="4800" b="1" u="sng" dirty="0" err="1" smtClean="0">
                <a:latin typeface="DevLys 040" pitchFamily="2" charset="0"/>
              </a:rPr>
              <a:t>vkns’k@funZs’k</a:t>
            </a:r>
            <a:endParaRPr lang="en-IN" sz="4800" b="1" u="sng" dirty="0">
              <a:latin typeface="DevLys 04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dirty="0" smtClean="0">
                <a:latin typeface="DevLys 040" pitchFamily="2" charset="0"/>
              </a:rPr>
              <a:t>	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554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B6CE4C-1950-4918-99E3-BBE7C7B2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4400" b="1" dirty="0" err="1" smtClean="0">
                <a:latin typeface="DevLys 040" pitchFamily="2" charset="0"/>
              </a:rPr>
              <a:t>fuokZpu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lEiknu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gsrq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enokj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njksa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dk</a:t>
            </a:r>
            <a:r>
              <a:rPr lang="en-IN" sz="4400" b="1" dirty="0" smtClean="0">
                <a:latin typeface="DevLys 040" pitchFamily="2" charset="0"/>
              </a:rPr>
              <a:t> fu/</a:t>
            </a:r>
            <a:r>
              <a:rPr lang="en-IN" sz="4400" b="1" dirty="0" err="1" smtClean="0">
                <a:latin typeface="DevLys 040" pitchFamily="2" charset="0"/>
              </a:rPr>
              <a:t>kkZj.k</a:t>
            </a:r>
            <a:r>
              <a:rPr lang="en-IN" sz="4400" b="1" dirty="0" smtClean="0">
                <a:latin typeface="DevLys 040" pitchFamily="2" charset="0"/>
              </a:rPr>
              <a:t> </a:t>
            </a:r>
            <a:endParaRPr lang="en-IN" sz="4400" b="1" dirty="0">
              <a:latin typeface="DevLys 040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>
                <a:latin typeface="DevLys 040" pitchFamily="2" charset="0"/>
              </a:rPr>
              <a:t>	</a:t>
            </a:r>
            <a:r>
              <a:rPr lang="en-IN" dirty="0" err="1" smtClean="0">
                <a:latin typeface="DevLys 040" pitchFamily="2" charset="0"/>
              </a:rPr>
              <a:t>vk;ksx</a:t>
            </a:r>
            <a:r>
              <a:rPr lang="en-IN" dirty="0" smtClean="0">
                <a:latin typeface="DevLys 040" pitchFamily="2" charset="0"/>
              </a:rPr>
              <a:t> }</a:t>
            </a:r>
            <a:r>
              <a:rPr lang="en-IN" dirty="0" err="1" smtClean="0">
                <a:latin typeface="DevLys 040" pitchFamily="2" charset="0"/>
              </a:rPr>
              <a:t>kjk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fuokZpu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lEiknu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gsrq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ftyksa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dks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vkoaVu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ds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iznk</a:t>
            </a:r>
            <a:r>
              <a:rPr lang="en-IN" dirty="0" smtClean="0">
                <a:latin typeface="DevLys 040" pitchFamily="2" charset="0"/>
              </a:rPr>
              <a:t>; </a:t>
            </a:r>
            <a:r>
              <a:rPr lang="en-IN" dirty="0" err="1" smtClean="0">
                <a:latin typeface="DevLys 040" pitchFamily="2" charset="0"/>
              </a:rPr>
              <a:t>gsrq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izfr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ernku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dsUnz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ds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eku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ls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fuEukuqlkj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Ldhe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dksM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ds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varxZr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enokj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njksa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dk</a:t>
            </a:r>
            <a:r>
              <a:rPr lang="en-IN" dirty="0" smtClean="0">
                <a:latin typeface="DevLys 040" pitchFamily="2" charset="0"/>
              </a:rPr>
              <a:t> fu/</a:t>
            </a:r>
            <a:r>
              <a:rPr lang="en-IN" dirty="0" err="1" smtClean="0">
                <a:latin typeface="DevLys 040" pitchFamily="2" charset="0"/>
              </a:rPr>
              <a:t>kkZj.k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fd;k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x;k</a:t>
            </a:r>
            <a:r>
              <a:rPr lang="en-IN" dirty="0" smtClean="0">
                <a:latin typeface="DevLys 040" pitchFamily="2" charset="0"/>
              </a:rPr>
              <a:t> </a:t>
            </a:r>
            <a:r>
              <a:rPr lang="en-IN" dirty="0" err="1" smtClean="0">
                <a:latin typeface="DevLys 040" pitchFamily="2" charset="0"/>
              </a:rPr>
              <a:t>gS</a:t>
            </a:r>
            <a:r>
              <a:rPr lang="en-IN" dirty="0" smtClean="0">
                <a:latin typeface="DevLys 040" pitchFamily="2" charset="0"/>
              </a:rPr>
              <a:t>%&amp;</a:t>
            </a:r>
          </a:p>
          <a:p>
            <a:pPr>
              <a:buNone/>
            </a:pPr>
            <a:r>
              <a:rPr lang="en-IN" b="1" u="sng" dirty="0" err="1" smtClean="0">
                <a:latin typeface="DevLys 040" pitchFamily="2" charset="0"/>
              </a:rPr>
              <a:t>Ldhe</a:t>
            </a:r>
            <a:r>
              <a:rPr lang="en-IN" b="1" u="sng" dirty="0" smtClean="0">
                <a:latin typeface="DevLys 040" pitchFamily="2" charset="0"/>
              </a:rPr>
              <a:t> </a:t>
            </a:r>
            <a:r>
              <a:rPr lang="en-IN" b="1" u="sng" dirty="0" err="1" smtClean="0">
                <a:latin typeface="DevLys 040" pitchFamily="2" charset="0"/>
              </a:rPr>
              <a:t>dksM</a:t>
            </a:r>
            <a:r>
              <a:rPr lang="en-IN" b="1" u="sng" dirty="0" smtClean="0">
                <a:latin typeface="DevLys 040" pitchFamily="2" charset="0"/>
              </a:rPr>
              <a:t> 6757 </a:t>
            </a:r>
            <a:r>
              <a:rPr lang="en-IN" b="1" u="sng" dirty="0" err="1" smtClean="0">
                <a:latin typeface="DevLys 040" pitchFamily="2" charset="0"/>
              </a:rPr>
              <a:t>LFkkuh</a:t>
            </a:r>
            <a:r>
              <a:rPr lang="en-IN" b="1" u="sng" dirty="0" smtClean="0">
                <a:latin typeface="DevLys 040" pitchFamily="2" charset="0"/>
              </a:rPr>
              <a:t>; </a:t>
            </a:r>
            <a:r>
              <a:rPr lang="en-IN" b="1" u="sng" dirty="0" err="1" smtClean="0">
                <a:latin typeface="DevLys 040" pitchFamily="2" charset="0"/>
              </a:rPr>
              <a:t>fudk;ksa</a:t>
            </a:r>
            <a:r>
              <a:rPr lang="en-IN" b="1" u="sng" dirty="0" smtClean="0">
                <a:latin typeface="DevLys 040" pitchFamily="2" charset="0"/>
              </a:rPr>
              <a:t> </a:t>
            </a:r>
            <a:r>
              <a:rPr lang="en-IN" b="1" u="sng" dirty="0" err="1" smtClean="0">
                <a:latin typeface="DevLys 040" pitchFamily="2" charset="0"/>
              </a:rPr>
              <a:t>dk</a:t>
            </a:r>
            <a:r>
              <a:rPr lang="en-IN" b="1" u="sng" dirty="0" smtClean="0">
                <a:latin typeface="DevLys 040" pitchFamily="2" charset="0"/>
              </a:rPr>
              <a:t> </a:t>
            </a:r>
            <a:r>
              <a:rPr lang="en-IN" b="1" u="sng" dirty="0" err="1" smtClean="0">
                <a:latin typeface="DevLys 040" pitchFamily="2" charset="0"/>
              </a:rPr>
              <a:t>fuokZpu</a:t>
            </a:r>
            <a:r>
              <a:rPr lang="en-IN" b="1" u="sng" dirty="0" smtClean="0">
                <a:latin typeface="DevLys 040" pitchFamily="2" charset="0"/>
              </a:rPr>
              <a:t> O;;</a:t>
            </a:r>
          </a:p>
          <a:p>
            <a:pPr>
              <a:buNone/>
            </a:pPr>
            <a:endParaRPr lang="en-IN" b="1" u="sng" dirty="0" smtClean="0">
              <a:latin typeface="DevLys 040" pitchFamily="2" charset="0"/>
            </a:endParaRPr>
          </a:p>
          <a:p>
            <a:pPr>
              <a:spcBef>
                <a:spcPts val="0"/>
              </a:spcBef>
              <a:buNone/>
            </a:pPr>
            <a:r>
              <a:rPr lang="en-IN" sz="2000" dirty="0" smtClean="0">
                <a:latin typeface="DevLys 040" pitchFamily="2" charset="0"/>
              </a:rPr>
              <a:t>	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3657600"/>
          <a:ext cx="8153401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787"/>
                <a:gridCol w="2804013"/>
                <a:gridCol w="2819400"/>
                <a:gridCol w="1981201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b="1" dirty="0" err="1" smtClean="0">
                          <a:latin typeface="DevLys 040" pitchFamily="2" charset="0"/>
                        </a:rPr>
                        <a:t>dz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latin typeface="DevLys 040" pitchFamily="2" charset="0"/>
                        </a:rPr>
                        <a:t>en</a:t>
                      </a:r>
                      <a:r>
                        <a:rPr lang="en-IN" sz="2400" b="1" baseline="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dk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fooj.k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 err="1" smtClean="0">
                          <a:latin typeface="DevLys 040" pitchFamily="2" charset="0"/>
                        </a:rPr>
                        <a:t>Ukxjikfydk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fuokZpu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gsrq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izfrernku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dsUnzokj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jkf’k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</a:p>
                    <a:p>
                      <a:pPr algn="ctr"/>
                      <a:r>
                        <a:rPr lang="en-IN" sz="2400" b="1" dirty="0" smtClean="0">
                          <a:latin typeface="DevLys 040" pitchFamily="2" charset="0"/>
                        </a:rPr>
                        <a:t>¼izfr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ernku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dsUnz½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err="1" smtClean="0">
                          <a:latin typeface="DevLys 040" pitchFamily="2" charset="0"/>
                        </a:rPr>
                        <a:t>iapk;r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fuokZpu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gsrq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izfrernku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dsUnzokj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jkf’k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</a:p>
                    <a:p>
                      <a:r>
                        <a:rPr lang="en-IN" sz="2400" b="1" dirty="0" smtClean="0">
                          <a:latin typeface="DevLys 040" pitchFamily="2" charset="0"/>
                        </a:rPr>
                        <a:t>¼izfr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ernku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dsUnz½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b="1" u="none" dirty="0" smtClean="0">
                          <a:latin typeface="DevLys 040" pitchFamily="2" charset="0"/>
                        </a:rPr>
                        <a:t>1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1" u="none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u="none" dirty="0" smtClean="0">
                          <a:latin typeface="DevLys 040" pitchFamily="2" charset="0"/>
                        </a:rPr>
                        <a:t>22&amp;dk;kZy; O;;</a:t>
                      </a:r>
                      <a:r>
                        <a:rPr lang="en-IN" sz="1800" b="1" u="none" dirty="0" smtClean="0">
                          <a:latin typeface="DevLys 040" pitchFamily="2" charset="0"/>
                        </a:rPr>
                        <a:t>	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DevLys 040" pitchFamily="2" charset="0"/>
                        </a:rPr>
                        <a:t>007&amp;ys[</a:t>
                      </a:r>
                      <a:r>
                        <a:rPr lang="en-IN" sz="2000" dirty="0" err="1" smtClean="0">
                          <a:latin typeface="DevLys 040" pitchFamily="2" charset="0"/>
                        </a:rPr>
                        <a:t>ku</a:t>
                      </a:r>
                      <a:r>
                        <a:rPr lang="en-IN" sz="200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000" dirty="0" err="1" smtClean="0">
                          <a:latin typeface="DevLys 040" pitchFamily="2" charset="0"/>
                        </a:rPr>
                        <a:t>lkexzh</a:t>
                      </a:r>
                      <a:r>
                        <a:rPr lang="en-IN" sz="2000" baseline="0" dirty="0" smtClean="0">
                          <a:latin typeface="DevLys 040" pitchFamily="2" charset="0"/>
                        </a:rPr>
                        <a:t> ,</a:t>
                      </a:r>
                      <a:r>
                        <a:rPr lang="en-IN" sz="2000" baseline="0" dirty="0" err="1" smtClean="0">
                          <a:latin typeface="DevLys 040" pitchFamily="2" charset="0"/>
                        </a:rPr>
                        <a:t>oa</a:t>
                      </a:r>
                      <a:r>
                        <a:rPr lang="en-IN" sz="2000" baseline="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000" baseline="0" dirty="0" err="1" smtClean="0">
                          <a:latin typeface="DevLys 040" pitchFamily="2" charset="0"/>
                        </a:rPr>
                        <a:t>QkeZ</a:t>
                      </a:r>
                      <a:r>
                        <a:rPr lang="en-IN" sz="2000" baseline="0" dirty="0" smtClean="0">
                          <a:latin typeface="DevLys 040" pitchFamily="2" charset="0"/>
                        </a:rPr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800" dirty="0" smtClean="0">
                          <a:latin typeface="DevLys 040" pitchFamily="2" charset="0"/>
                        </a:rPr>
                        <a:t>500@&amp;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800" dirty="0" smtClean="0">
                          <a:latin typeface="DevLys 040" pitchFamily="2" charset="0"/>
                        </a:rPr>
                        <a:t>500@</a:t>
                      </a:r>
                      <a:r>
                        <a:rPr lang="en-IN" sz="2400" dirty="0" smtClean="0">
                          <a:latin typeface="DevLys 040" pitchFamily="2" charset="0"/>
                        </a:rPr>
                        <a:t>&amp;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554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371600"/>
          <a:ext cx="8270240" cy="423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/>
                <a:gridCol w="3505200"/>
                <a:gridCol w="2402840"/>
                <a:gridCol w="1752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>
                          <a:latin typeface="DevLys 040" pitchFamily="2" charset="0"/>
                        </a:rPr>
                        <a:t>009&amp;isVªksy </a:t>
                      </a:r>
                      <a:r>
                        <a:rPr lang="en-IN" sz="2800" dirty="0" err="1" smtClean="0">
                          <a:latin typeface="DevLys 040" pitchFamily="2" charset="0"/>
                        </a:rPr>
                        <a:t>rsy</a:t>
                      </a:r>
                      <a:r>
                        <a:rPr lang="en-IN" sz="280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800" dirty="0" err="1" smtClean="0">
                          <a:latin typeface="DevLys 040" pitchFamily="2" charset="0"/>
                        </a:rPr>
                        <a:t>vkfn</a:t>
                      </a:r>
                      <a:r>
                        <a:rPr lang="en-IN" sz="2800" dirty="0" smtClean="0">
                          <a:latin typeface="DevLys 040" pitchFamily="2" charset="0"/>
                        </a:rPr>
                        <a:t>	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1500/-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1500/-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800" dirty="0" smtClean="0">
                          <a:latin typeface="DevLys 040" pitchFamily="2" charset="0"/>
                        </a:rPr>
                        <a:t>012&amp;eri= </a:t>
                      </a:r>
                      <a:r>
                        <a:rPr lang="en-IN" sz="2800" dirty="0" err="1" smtClean="0">
                          <a:latin typeface="DevLys 040" pitchFamily="2" charset="0"/>
                        </a:rPr>
                        <a:t>eqnz.k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2</a:t>
                      </a:r>
                      <a:r>
                        <a:rPr lang="en-US" sz="2800" dirty="0" smtClean="0"/>
                        <a:t>00/-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r>
                        <a:rPr lang="en-US" sz="2400" dirty="0" smtClean="0"/>
                        <a:t>6</a:t>
                      </a:r>
                      <a:r>
                        <a:rPr lang="en-US" sz="2800" dirty="0" smtClean="0"/>
                        <a:t>00</a:t>
                      </a:r>
                      <a:r>
                        <a:rPr lang="en-US" sz="2400" dirty="0" smtClean="0"/>
                        <a:t>/-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IN" sz="2400" b="1" u="none" dirty="0" smtClean="0">
                          <a:latin typeface="DevLys 040" pitchFamily="2" charset="0"/>
                        </a:rPr>
                        <a:t>31&amp;O;olkf;d </a:t>
                      </a:r>
                      <a:r>
                        <a:rPr lang="en-IN" sz="2400" b="1" u="none" dirty="0" err="1" smtClean="0">
                          <a:latin typeface="DevLys 040" pitchFamily="2" charset="0"/>
                        </a:rPr>
                        <a:t>lsokvksa</a:t>
                      </a:r>
                      <a:r>
                        <a:rPr lang="en-IN" sz="2400" b="1" u="none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u="none" dirty="0" err="1" smtClean="0">
                          <a:latin typeface="DevLys 040" pitchFamily="2" charset="0"/>
                        </a:rPr>
                        <a:t>gsrq</a:t>
                      </a:r>
                      <a:r>
                        <a:rPr lang="en-IN" sz="2400" b="1" u="none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u="none" dirty="0" err="1" smtClean="0">
                          <a:latin typeface="DevLys 040" pitchFamily="2" charset="0"/>
                        </a:rPr>
                        <a:t>vnk;fx;ka</a:t>
                      </a:r>
                      <a:endParaRPr lang="en-US" sz="2400" u="non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32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DevLys 040" pitchFamily="2" charset="0"/>
                        </a:rPr>
                        <a:t>004&amp;fo’ks"k </a:t>
                      </a:r>
                      <a:r>
                        <a:rPr lang="en-IN" sz="2400" dirty="0" err="1" smtClean="0">
                          <a:latin typeface="DevLys 040" pitchFamily="2" charset="0"/>
                        </a:rPr>
                        <a:t>lsokvksa</a:t>
                      </a:r>
                      <a:r>
                        <a:rPr lang="en-IN" sz="240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dirty="0" err="1" smtClean="0">
                          <a:latin typeface="DevLys 040" pitchFamily="2" charset="0"/>
                        </a:rPr>
                        <a:t>ds</a:t>
                      </a:r>
                      <a:r>
                        <a:rPr lang="en-IN" sz="2400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dirty="0" err="1" smtClean="0">
                          <a:latin typeface="DevLys 040" pitchFamily="2" charset="0"/>
                        </a:rPr>
                        <a:t>fy</a:t>
                      </a:r>
                      <a:r>
                        <a:rPr lang="en-IN" sz="2400" dirty="0" smtClean="0">
                          <a:latin typeface="DevLys 040" pitchFamily="2" charset="0"/>
                        </a:rPr>
                        <a:t>, </a:t>
                      </a:r>
                      <a:r>
                        <a:rPr lang="en-IN" sz="2400" dirty="0" err="1" smtClean="0">
                          <a:latin typeface="DevLys 040" pitchFamily="2" charset="0"/>
                        </a:rPr>
                        <a:t>ekuns</a:t>
                      </a:r>
                      <a:r>
                        <a:rPr lang="en-IN" sz="2400" dirty="0" smtClean="0">
                          <a:latin typeface="DevLys 040" pitchFamily="2" charset="0"/>
                        </a:rPr>
                        <a:t>; </a:t>
                      </a:r>
                      <a:endParaRPr lang="en-US" sz="2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4450/-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4450</a:t>
                      </a:r>
                      <a:r>
                        <a:rPr lang="en-US" sz="2000" dirty="0" smtClean="0"/>
                        <a:t>/-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latin typeface="DevLys 040" pitchFamily="2" charset="0"/>
                        </a:rPr>
                        <a:t>007&amp;ifjogu </a:t>
                      </a:r>
                      <a:r>
                        <a:rPr lang="en-IN" sz="2400" dirty="0" err="1" smtClean="0">
                          <a:latin typeface="DevLys 040" pitchFamily="2" charset="0"/>
                        </a:rPr>
                        <a:t>O;oLFkk</a:t>
                      </a:r>
                      <a:endParaRPr lang="en-US" sz="2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1200/-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1200/-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dirty="0" smtClean="0">
                          <a:latin typeface="DevLys 040" pitchFamily="2" charset="0"/>
                        </a:rPr>
                        <a:t>34&amp;004&amp;jk’ku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dk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ewY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;@</a:t>
                      </a:r>
                      <a:r>
                        <a:rPr lang="en-IN" sz="2400" b="1" dirty="0" err="1" smtClean="0">
                          <a:latin typeface="DevLys 040" pitchFamily="2" charset="0"/>
                        </a:rPr>
                        <a:t>Hkkstu</a:t>
                      </a:r>
                      <a:r>
                        <a:rPr lang="en-IN" sz="2400" b="1" dirty="0" smtClean="0">
                          <a:latin typeface="DevLys 040" pitchFamily="2" charset="0"/>
                        </a:rPr>
                        <a:t> O;; </a:t>
                      </a:r>
                      <a:endParaRPr lang="en-US" sz="2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1000/-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1000/-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u="none" dirty="0" smtClean="0">
                          <a:latin typeface="DevLys 040" pitchFamily="2" charset="0"/>
                        </a:rPr>
                        <a:t>51&amp;000&amp;vU; </a:t>
                      </a:r>
                      <a:r>
                        <a:rPr lang="en-IN" sz="2400" b="1" u="none" dirty="0" err="1" smtClean="0">
                          <a:latin typeface="DevLys 040" pitchFamily="2" charset="0"/>
                        </a:rPr>
                        <a:t>izHkkj</a:t>
                      </a:r>
                      <a:r>
                        <a:rPr lang="en-IN" sz="2400" b="1" u="none" dirty="0" smtClean="0">
                          <a:latin typeface="DevLys 040" pitchFamily="2" charset="0"/>
                        </a:rPr>
                        <a:t> 	</a:t>
                      </a:r>
                      <a:endParaRPr lang="en-US" sz="24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1000/-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1000/-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1219200"/>
            <a:ext cx="8001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N" sz="3600" b="1" u="sng" dirty="0" err="1" smtClean="0">
                <a:latin typeface="DevLys 040" pitchFamily="2" charset="0"/>
              </a:rPr>
              <a:t>ftyk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dk;kZy;ksZ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ls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vis</a:t>
            </a:r>
            <a:r>
              <a:rPr lang="en-IN" sz="3600" b="1" u="sng" dirty="0" smtClean="0">
                <a:latin typeface="DevLys 040" pitchFamily="2" charset="0"/>
              </a:rPr>
              <a:t>{</a:t>
            </a:r>
            <a:r>
              <a:rPr lang="en-IN" sz="3600" b="1" u="sng" dirty="0" err="1" smtClean="0">
                <a:latin typeface="DevLys 040" pitchFamily="2" charset="0"/>
              </a:rPr>
              <a:t>kk;sa</a:t>
            </a:r>
            <a:endParaRPr lang="en-IN" sz="3600" b="1" u="sng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	</a:t>
            </a:r>
            <a:r>
              <a:rPr lang="en-IN" sz="3200" dirty="0" err="1" smtClean="0">
                <a:latin typeface="DevLys 040" pitchFamily="2" charset="0"/>
              </a:rPr>
              <a:t>vk;ksx</a:t>
            </a:r>
            <a:r>
              <a:rPr lang="en-IN" sz="3200" dirty="0" smtClean="0">
                <a:latin typeface="DevLys 040" pitchFamily="2" charset="0"/>
              </a:rPr>
              <a:t> }</a:t>
            </a:r>
            <a:r>
              <a:rPr lang="en-IN" sz="3200" dirty="0" err="1" smtClean="0">
                <a:latin typeface="DevLys 040" pitchFamily="2" charset="0"/>
              </a:rPr>
              <a:t>kjk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izfrernku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dsUnz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mijksDr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njksa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vuqlkj</a:t>
            </a:r>
            <a:r>
              <a:rPr lang="en-IN" sz="3200" dirty="0" smtClean="0">
                <a:latin typeface="DevLys 040" pitchFamily="2" charset="0"/>
              </a:rPr>
              <a:t> x.kuk </a:t>
            </a:r>
            <a:r>
              <a:rPr lang="en-IN" sz="3200" dirty="0" err="1" smtClean="0">
                <a:latin typeface="DevLys 040" pitchFamily="2" charset="0"/>
              </a:rPr>
              <a:t>dj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vkoaVu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iznk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fd;k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tkrk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r>
              <a:rPr lang="en-IN" sz="3200" dirty="0" smtClean="0">
                <a:latin typeface="DevLys 040" pitchFamily="2" charset="0"/>
              </a:rPr>
              <a:t> ;fn </a:t>
            </a:r>
            <a:r>
              <a:rPr lang="en-IN" sz="3200" dirty="0" err="1" smtClean="0">
                <a:latin typeface="DevLys 040" pitchFamily="2" charset="0"/>
              </a:rPr>
              <a:t>fdlh</a:t>
            </a:r>
            <a:r>
              <a:rPr lang="en-IN" sz="3200" dirty="0" smtClean="0">
                <a:latin typeface="DevLys 040" pitchFamily="2" charset="0"/>
              </a:rPr>
              <a:t> en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ftyksa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iznk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vkoaVu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vf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vfrfjDr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vkoaVu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vko’;drk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gksrh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rks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</a:t>
            </a:r>
            <a:r>
              <a:rPr lang="en-IN" sz="3200" dirty="0" smtClean="0">
                <a:latin typeface="DevLys 040" pitchFamily="2" charset="0"/>
              </a:rPr>
              <a:t> O;;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vkSfpR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izfrikfnr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</a:t>
            </a:r>
            <a:r>
              <a:rPr lang="en-IN" sz="3200" dirty="0" smtClean="0">
                <a:latin typeface="DevLys 040" pitchFamily="2" charset="0"/>
              </a:rPr>
              <a:t> x.kuk </a:t>
            </a:r>
            <a:r>
              <a:rPr lang="en-IN" sz="3200" dirty="0" err="1" smtClean="0">
                <a:latin typeface="DevLys 040" pitchFamily="2" charset="0"/>
              </a:rPr>
              <a:t>djrs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gq;s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vk;ksx</a:t>
            </a:r>
            <a:r>
              <a:rPr lang="en-IN" sz="3200" dirty="0" smtClean="0">
                <a:latin typeface="DevLys 040" pitchFamily="2" charset="0"/>
              </a:rPr>
              <a:t> }</a:t>
            </a:r>
            <a:r>
              <a:rPr lang="en-IN" sz="3200" dirty="0" err="1" smtClean="0">
                <a:latin typeface="DevLys 040" pitchFamily="2" charset="0"/>
              </a:rPr>
              <a:t>kjk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iznk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vkoaVu</a:t>
            </a:r>
            <a:r>
              <a:rPr lang="en-IN" sz="3200" dirty="0" smtClean="0">
                <a:latin typeface="DevLys 040" pitchFamily="2" charset="0"/>
              </a:rPr>
              <a:t> O;;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'</a:t>
            </a:r>
            <a:r>
              <a:rPr lang="en-IN" sz="3200" dirty="0" err="1" smtClean="0">
                <a:latin typeface="DevLys 040" pitchFamily="2" charset="0"/>
              </a:rPr>
              <a:t>ks"k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fooj.k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lfgr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vfrfjDr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vkoaVu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gsrq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enokj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fooj.k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vafdr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djrs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g;s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vkWuykbu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ekax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izLrqr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djsaA</a:t>
            </a:r>
            <a:r>
              <a:rPr lang="en-IN" sz="3200" dirty="0" smtClean="0">
                <a:latin typeface="DevLys 040" pitchFamily="2" charset="0"/>
              </a:rPr>
              <a:t>  </a:t>
            </a:r>
            <a:endParaRPr lang="en-US" sz="28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467600" cy="1447800"/>
          </a:xfrm>
        </p:spPr>
        <p:txBody>
          <a:bodyPr>
            <a:noAutofit/>
          </a:bodyPr>
          <a:lstStyle/>
          <a:p>
            <a:pPr marL="0" indent="0" algn="ctr"/>
            <a:r>
              <a:rPr lang="en-US" sz="4800" b="1" dirty="0" err="1" smtClean="0">
                <a:latin typeface="DevLys 010" pitchFamily="2" charset="0"/>
              </a:rPr>
              <a:t>ohfM;ksxzkQh</a:t>
            </a:r>
            <a:r>
              <a:rPr lang="en-US" sz="4800" b="1" dirty="0" smtClean="0">
                <a:latin typeface="DevLys 010" pitchFamily="2" charset="0"/>
              </a:rPr>
              <a:t> ,</a:t>
            </a:r>
            <a:r>
              <a:rPr lang="en-US" sz="4800" b="1" dirty="0" err="1" smtClean="0">
                <a:latin typeface="DevLys 010" pitchFamily="2" charset="0"/>
              </a:rPr>
              <a:t>oa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VsaV</a:t>
            </a:r>
            <a:r>
              <a:rPr lang="en-US" sz="4800" b="1" dirty="0" smtClean="0">
                <a:latin typeface="DevLys 010" pitchFamily="2" charset="0"/>
              </a:rPr>
              <a:t> '</a:t>
            </a:r>
            <a:r>
              <a:rPr lang="en-US" sz="4800" b="1" dirty="0" err="1" smtClean="0">
                <a:latin typeface="DevLys 010" pitchFamily="2" charset="0"/>
              </a:rPr>
              <a:t>kfe;kuk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ij</a:t>
            </a:r>
            <a:r>
              <a:rPr lang="en-US" sz="4800" b="1" dirty="0" smtClean="0">
                <a:latin typeface="DevLys 010" pitchFamily="2" charset="0"/>
              </a:rPr>
              <a:t> O;;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953000"/>
          </a:xfrm>
        </p:spPr>
        <p:txBody>
          <a:bodyPr>
            <a:normAutofit fontScale="25000" lnSpcReduction="20000"/>
          </a:bodyPr>
          <a:lstStyle/>
          <a:p>
            <a:pPr marL="514350" indent="-514350" algn="just">
              <a:buNone/>
            </a:pPr>
            <a:r>
              <a:rPr lang="en-IN" sz="9600" dirty="0" smtClean="0">
                <a:latin typeface="DevLys 040" pitchFamily="2" charset="0"/>
              </a:rPr>
              <a:t>		</a:t>
            </a:r>
            <a:r>
              <a:rPr lang="en-IN" sz="13600" dirty="0" err="1" smtClean="0">
                <a:latin typeface="DevLys 040" pitchFamily="2" charset="0"/>
              </a:rPr>
              <a:t>vk;ksx</a:t>
            </a:r>
            <a:r>
              <a:rPr lang="en-IN" sz="13600" dirty="0" smtClean="0">
                <a:latin typeface="DevLys 040" pitchFamily="2" charset="0"/>
              </a:rPr>
              <a:t> }</a:t>
            </a:r>
            <a:r>
              <a:rPr lang="en-IN" sz="13600" dirty="0" err="1" smtClean="0">
                <a:latin typeface="DevLys 040" pitchFamily="2" charset="0"/>
              </a:rPr>
              <a:t>kjk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ohfM;ksxzkQh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gsrq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iwoZ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esa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tkjh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funsZ’k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vuqlkj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fdzfVdy</a:t>
            </a:r>
            <a:r>
              <a:rPr lang="en-IN" sz="13600" dirty="0" smtClean="0">
                <a:latin typeface="DevLys 040" pitchFamily="2" charset="0"/>
              </a:rPr>
              <a:t> ,</a:t>
            </a:r>
            <a:r>
              <a:rPr lang="en-IN" sz="13600" dirty="0" err="1" smtClean="0">
                <a:latin typeface="DevLys 040" pitchFamily="2" charset="0"/>
              </a:rPr>
              <a:t>oa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laosnu’khy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ernku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dsUnzksa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ij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ohfM;ksxzkQh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djk;s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tkus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gsrq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vkoaVu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dk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iznku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fd;k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tkrk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gS</a:t>
            </a:r>
            <a:r>
              <a:rPr lang="en-IN" sz="13600" dirty="0" smtClean="0">
                <a:latin typeface="DevLys 040" pitchFamily="2" charset="0"/>
              </a:rPr>
              <a:t>] </a:t>
            </a:r>
            <a:r>
              <a:rPr lang="en-IN" sz="13600" dirty="0" err="1" smtClean="0">
                <a:latin typeface="DevLys 040" pitchFamily="2" charset="0"/>
              </a:rPr>
              <a:t>fdUrq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ftyksa</a:t>
            </a:r>
            <a:r>
              <a:rPr lang="en-IN" sz="13600" dirty="0" smtClean="0">
                <a:latin typeface="DevLys 040" pitchFamily="2" charset="0"/>
              </a:rPr>
              <a:t> }</a:t>
            </a:r>
            <a:r>
              <a:rPr lang="en-IN" sz="13600" dirty="0" err="1" smtClean="0">
                <a:latin typeface="DevLys 040" pitchFamily="2" charset="0"/>
              </a:rPr>
              <a:t>kjk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vk;ksx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ls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iwoZ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vuqefr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izkIr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fd;s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cxSj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iznk</a:t>
            </a:r>
            <a:r>
              <a:rPr lang="en-IN" sz="13600" dirty="0" smtClean="0">
                <a:latin typeface="DevLys 040" pitchFamily="2" charset="0"/>
              </a:rPr>
              <a:t>; </a:t>
            </a:r>
            <a:r>
              <a:rPr lang="en-IN" sz="13600" dirty="0" err="1" smtClean="0">
                <a:latin typeface="DevLys 040" pitchFamily="2" charset="0"/>
              </a:rPr>
              <a:t>vkoaVu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ls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vf</a:t>
            </a:r>
            <a:r>
              <a:rPr lang="en-IN" sz="13600" dirty="0" smtClean="0">
                <a:latin typeface="DevLys 040" pitchFamily="2" charset="0"/>
              </a:rPr>
              <a:t>/</a:t>
            </a:r>
            <a:r>
              <a:rPr lang="en-IN" sz="13600" dirty="0" err="1" smtClean="0">
                <a:latin typeface="DevLys 040" pitchFamily="2" charset="0"/>
              </a:rPr>
              <a:t>kd</a:t>
            </a:r>
            <a:r>
              <a:rPr lang="en-IN" sz="13600" dirty="0" smtClean="0">
                <a:latin typeface="DevLys 040" pitchFamily="2" charset="0"/>
              </a:rPr>
              <a:t> O;; </a:t>
            </a:r>
            <a:r>
              <a:rPr lang="en-IN" sz="13600" dirty="0" err="1" smtClean="0">
                <a:latin typeface="DevLys 040" pitchFamily="2" charset="0"/>
              </a:rPr>
              <a:t>fd;k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tkdj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vfrfjDRk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vkoaVu</a:t>
            </a:r>
            <a:r>
              <a:rPr lang="en-IN" sz="13600" dirty="0" smtClean="0">
                <a:latin typeface="DevLys 040" pitchFamily="2" charset="0"/>
              </a:rPr>
              <a:t> dh </a:t>
            </a:r>
            <a:r>
              <a:rPr lang="en-IN" sz="13600" dirty="0" err="1" smtClean="0">
                <a:latin typeface="DevLys 040" pitchFamily="2" charset="0"/>
              </a:rPr>
              <a:t>ekax</a:t>
            </a:r>
            <a:r>
              <a:rPr lang="en-IN" sz="13600" dirty="0" smtClean="0">
                <a:latin typeface="DevLys 040" pitchFamily="2" charset="0"/>
              </a:rPr>
              <a:t> dh </a:t>
            </a:r>
            <a:r>
              <a:rPr lang="en-IN" sz="13600" dirty="0" err="1" smtClean="0">
                <a:latin typeface="DevLys 040" pitchFamily="2" charset="0"/>
              </a:rPr>
              <a:t>tkrh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gSA</a:t>
            </a:r>
            <a:endParaRPr lang="en-IN" sz="13600" dirty="0" smtClean="0">
              <a:latin typeface="DevLys 040" pitchFamily="2" charset="0"/>
            </a:endParaRPr>
          </a:p>
          <a:p>
            <a:pPr marL="514350" indent="-514350" algn="ctr">
              <a:buNone/>
            </a:pPr>
            <a:r>
              <a:rPr lang="en-IN" sz="14400" b="1" u="sng" dirty="0" err="1" smtClean="0">
                <a:latin typeface="DevLys 040" pitchFamily="2" charset="0"/>
              </a:rPr>
              <a:t>ftyk</a:t>
            </a:r>
            <a:r>
              <a:rPr lang="en-IN" sz="14400" b="1" u="sng" dirty="0" smtClean="0">
                <a:latin typeface="DevLys 040" pitchFamily="2" charset="0"/>
              </a:rPr>
              <a:t> </a:t>
            </a:r>
            <a:r>
              <a:rPr lang="en-IN" sz="14400" b="1" u="sng" dirty="0" err="1" smtClean="0">
                <a:latin typeface="DevLys 040" pitchFamily="2" charset="0"/>
              </a:rPr>
              <a:t>dk;kZy;ksa</a:t>
            </a:r>
            <a:r>
              <a:rPr lang="en-IN" sz="14400" b="1" u="sng" dirty="0" smtClean="0">
                <a:latin typeface="DevLys 040" pitchFamily="2" charset="0"/>
              </a:rPr>
              <a:t> </a:t>
            </a:r>
            <a:r>
              <a:rPr lang="en-IN" sz="14400" b="1" u="sng" dirty="0" err="1" smtClean="0">
                <a:latin typeface="DevLys 040" pitchFamily="2" charset="0"/>
              </a:rPr>
              <a:t>ls</a:t>
            </a:r>
            <a:r>
              <a:rPr lang="en-IN" sz="14400" b="1" u="sng" dirty="0" smtClean="0">
                <a:latin typeface="DevLys 040" pitchFamily="2" charset="0"/>
              </a:rPr>
              <a:t> </a:t>
            </a:r>
            <a:r>
              <a:rPr lang="en-IN" sz="14400" b="1" u="sng" dirty="0" err="1" smtClean="0">
                <a:latin typeface="DevLys 040" pitchFamily="2" charset="0"/>
              </a:rPr>
              <a:t>vis</a:t>
            </a:r>
            <a:r>
              <a:rPr lang="en-IN" sz="14400" b="1" u="sng" dirty="0" smtClean="0">
                <a:latin typeface="DevLys 040" pitchFamily="2" charset="0"/>
              </a:rPr>
              <a:t>{</a:t>
            </a:r>
            <a:r>
              <a:rPr lang="en-IN" sz="14400" b="1" u="sng" dirty="0" err="1" smtClean="0">
                <a:latin typeface="DevLys 040" pitchFamily="2" charset="0"/>
              </a:rPr>
              <a:t>kk;sa</a:t>
            </a:r>
            <a:endParaRPr lang="en-IN" sz="14400" b="1" u="sng" dirty="0" smtClean="0">
              <a:latin typeface="DevLys 040" pitchFamily="2" charset="0"/>
            </a:endParaRPr>
          </a:p>
          <a:p>
            <a:pPr marL="514350" indent="-514350" algn="just">
              <a:buNone/>
            </a:pPr>
            <a:r>
              <a:rPr lang="en-IN" sz="13600" b="1" dirty="0" smtClean="0">
                <a:latin typeface="DevLys 040" pitchFamily="2" charset="0"/>
              </a:rPr>
              <a:t>	</a:t>
            </a:r>
            <a:r>
              <a:rPr lang="en-IN" sz="13600" dirty="0" err="1" smtClean="0">
                <a:latin typeface="DevLys 040" pitchFamily="2" charset="0"/>
              </a:rPr>
              <a:t>ohfM;ksxzkQh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gsrq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vk;ksx</a:t>
            </a:r>
            <a:r>
              <a:rPr lang="en-IN" sz="13600" dirty="0" smtClean="0">
                <a:latin typeface="DevLys 040" pitchFamily="2" charset="0"/>
              </a:rPr>
              <a:t> }</a:t>
            </a:r>
            <a:r>
              <a:rPr lang="en-IN" sz="13600" dirty="0" err="1" smtClean="0">
                <a:latin typeface="DevLys 040" pitchFamily="2" charset="0"/>
              </a:rPr>
              <a:t>kjk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iznk</a:t>
            </a:r>
            <a:r>
              <a:rPr lang="en-IN" sz="13600" dirty="0" smtClean="0">
                <a:latin typeface="DevLys 040" pitchFamily="2" charset="0"/>
              </a:rPr>
              <a:t>; </a:t>
            </a:r>
            <a:r>
              <a:rPr lang="en-IN" sz="13600" dirty="0" err="1" smtClean="0">
                <a:latin typeface="DevLys 040" pitchFamily="2" charset="0"/>
              </a:rPr>
              <a:t>fd;s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x;s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vkoaVu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ls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vf</a:t>
            </a:r>
            <a:r>
              <a:rPr lang="en-IN" sz="13600" dirty="0" smtClean="0">
                <a:latin typeface="DevLys 040" pitchFamily="2" charset="0"/>
              </a:rPr>
              <a:t>/</a:t>
            </a:r>
            <a:r>
              <a:rPr lang="en-IN" sz="13600" dirty="0" err="1" smtClean="0">
                <a:latin typeface="DevLys 040" pitchFamily="2" charset="0"/>
              </a:rPr>
              <a:t>kd</a:t>
            </a:r>
            <a:r>
              <a:rPr lang="en-IN" sz="13600" dirty="0" smtClean="0">
                <a:latin typeface="DevLys 040" pitchFamily="2" charset="0"/>
              </a:rPr>
              <a:t> O;; </a:t>
            </a:r>
            <a:r>
              <a:rPr lang="en-IN" sz="13600" dirty="0" err="1" smtClean="0">
                <a:latin typeface="DevLys 040" pitchFamily="2" charset="0"/>
              </a:rPr>
              <a:t>gksus</a:t>
            </a:r>
            <a:r>
              <a:rPr lang="en-IN" sz="13600" dirty="0" smtClean="0">
                <a:latin typeface="DevLys 040" pitchFamily="2" charset="0"/>
              </a:rPr>
              <a:t> dh </a:t>
            </a:r>
            <a:r>
              <a:rPr lang="en-IN" sz="13600" dirty="0" err="1" smtClean="0">
                <a:latin typeface="DevLys 040" pitchFamily="2" charset="0"/>
              </a:rPr>
              <a:t>fLFkfr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esaa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vk;ksx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ls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iwoZ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vuqefr</a:t>
            </a:r>
            <a:r>
              <a:rPr lang="en-IN" sz="13600" dirty="0" smtClean="0">
                <a:latin typeface="DevLys 040" pitchFamily="2" charset="0"/>
              </a:rPr>
              <a:t> </a:t>
            </a:r>
            <a:r>
              <a:rPr lang="en-IN" sz="13600" dirty="0" err="1" smtClean="0">
                <a:latin typeface="DevLys 040" pitchFamily="2" charset="0"/>
              </a:rPr>
              <a:t>vfuok;Zr</a:t>
            </a:r>
            <a:r>
              <a:rPr lang="en-IN" sz="13600" dirty="0" smtClean="0">
                <a:latin typeface="DevLys 040" pitchFamily="2" charset="0"/>
              </a:rPr>
              <a:t>% </a:t>
            </a:r>
            <a:r>
              <a:rPr lang="en-IN" sz="13600" dirty="0" err="1" smtClean="0">
                <a:latin typeface="DevLys 040" pitchFamily="2" charset="0"/>
              </a:rPr>
              <a:t>izkIr</a:t>
            </a:r>
            <a:r>
              <a:rPr lang="en-IN" sz="13600" dirty="0" smtClean="0">
                <a:latin typeface="DevLys 040" pitchFamily="2" charset="0"/>
              </a:rPr>
              <a:t> dh </a:t>
            </a:r>
            <a:r>
              <a:rPr lang="en-IN" sz="13600" dirty="0" err="1" smtClean="0">
                <a:latin typeface="DevLys 040" pitchFamily="2" charset="0"/>
              </a:rPr>
              <a:t>tkosA</a:t>
            </a:r>
            <a:endParaRPr lang="en-IN" sz="13600" dirty="0" smtClean="0">
              <a:latin typeface="DevLys 040" pitchFamily="2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en-IN" sz="11200" b="1" dirty="0" smtClean="0">
                <a:latin typeface="DevLys 040" pitchFamily="2" charset="0"/>
              </a:rPr>
              <a:t> </a:t>
            </a:r>
            <a:endParaRPr lang="en-IN" sz="11200" dirty="0" smtClean="0">
              <a:latin typeface="DevLys 040" pitchFamily="2" charset="0"/>
            </a:endParaRPr>
          </a:p>
          <a:p>
            <a:pPr marL="514350" indent="-514350">
              <a:buNone/>
            </a:pPr>
            <a:r>
              <a:rPr lang="en-IN" b="1" dirty="0" smtClean="0">
                <a:latin typeface="DevLys 040" pitchFamily="2" charset="0"/>
              </a:rPr>
              <a:t/>
            </a:r>
            <a:br>
              <a:rPr lang="en-IN" b="1" dirty="0" smtClean="0">
                <a:latin typeface="DevLys 040" pitchFamily="2" charset="0"/>
              </a:rPr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295400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en-IN" sz="3200" b="1" dirty="0" smtClean="0">
                <a:latin typeface="DevLys 040" pitchFamily="2" charset="0"/>
              </a:rPr>
              <a:t/>
            </a:r>
            <a:br>
              <a:rPr lang="en-IN" sz="3200" b="1" dirty="0" smtClean="0">
                <a:latin typeface="DevLys 040" pitchFamily="2" charset="0"/>
              </a:rPr>
            </a:br>
            <a:r>
              <a:rPr lang="en-IN" sz="32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fuokZpu</a:t>
            </a:r>
            <a:r>
              <a:rPr lang="en-IN" sz="4400" b="1" dirty="0" smtClean="0">
                <a:latin typeface="DevLys 040" pitchFamily="2" charset="0"/>
              </a:rPr>
              <a:t> M~;</a:t>
            </a:r>
            <a:r>
              <a:rPr lang="en-IN" sz="4400" b="1" dirty="0" err="1" smtClean="0">
                <a:latin typeface="DevLys 040" pitchFamily="2" charset="0"/>
              </a:rPr>
              <a:t>wVh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ds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nkSjku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e`r</a:t>
            </a:r>
            <a:r>
              <a:rPr lang="en-IN" sz="4400" b="1" dirty="0" smtClean="0">
                <a:latin typeface="DevLys 040" pitchFamily="2" charset="0"/>
              </a:rPr>
              <a:t>@?</a:t>
            </a:r>
            <a:r>
              <a:rPr lang="en-IN" sz="4400" b="1" dirty="0" err="1" smtClean="0">
                <a:latin typeface="DevLys 040" pitchFamily="2" charset="0"/>
              </a:rPr>
              <a:t>kk;y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dfeZ;ksa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ds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ifjokjksa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dks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vuqxzg</a:t>
            </a:r>
            <a:r>
              <a:rPr lang="en-IN" sz="4400" b="1" dirty="0" smtClean="0">
                <a:latin typeface="DevLys 040" pitchFamily="2" charset="0"/>
              </a:rPr>
              <a:t> </a:t>
            </a:r>
            <a:r>
              <a:rPr lang="en-IN" sz="4400" b="1" dirty="0" err="1" smtClean="0">
                <a:latin typeface="DevLys 040" pitchFamily="2" charset="0"/>
              </a:rPr>
              <a:t>jkf’k</a:t>
            </a:r>
            <a:r>
              <a:rPr lang="en-IN" sz="4400" b="1" dirty="0" smtClean="0">
                <a:latin typeface="DevLys 040" pitchFamily="2" charset="0"/>
              </a:rPr>
              <a:t>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534400" cy="510540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buNone/>
            </a:pPr>
            <a:r>
              <a:rPr lang="en-IN" b="1" dirty="0" smtClean="0">
                <a:latin typeface="DevLys 040" pitchFamily="2" charset="0"/>
              </a:rPr>
              <a:t>		</a:t>
            </a:r>
            <a:r>
              <a:rPr lang="en-IN" sz="12800" dirty="0" smtClean="0">
                <a:latin typeface="DevLys 040" pitchFamily="2" charset="0"/>
              </a:rPr>
              <a:t>e/;</a:t>
            </a:r>
            <a:r>
              <a:rPr lang="en-IN" sz="12800" dirty="0" err="1" smtClean="0">
                <a:latin typeface="DevLys 040" pitchFamily="2" charset="0"/>
              </a:rPr>
              <a:t>izns’k</a:t>
            </a:r>
            <a:r>
              <a:rPr lang="en-IN" sz="12800" dirty="0" smtClean="0">
                <a:latin typeface="DevLys 040" pitchFamily="2" charset="0"/>
              </a:rPr>
              <a:t> '</a:t>
            </a:r>
            <a:r>
              <a:rPr lang="en-IN" sz="12800" dirty="0" err="1" smtClean="0">
                <a:latin typeface="DevLys 040" pitchFamily="2" charset="0"/>
              </a:rPr>
              <a:t>kklu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lkekU</a:t>
            </a:r>
            <a:r>
              <a:rPr lang="en-IN" sz="12800" dirty="0" smtClean="0">
                <a:latin typeface="DevLys 040" pitchFamily="2" charset="0"/>
              </a:rPr>
              <a:t>; </a:t>
            </a:r>
            <a:r>
              <a:rPr lang="en-IN" sz="12800" dirty="0" err="1" smtClean="0">
                <a:latin typeface="DevLys 040" pitchFamily="2" charset="0"/>
              </a:rPr>
              <a:t>iz’kklu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foHkkx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ds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i</a:t>
            </a:r>
            <a:r>
              <a:rPr lang="en-IN" sz="12800" dirty="0" smtClean="0">
                <a:latin typeface="DevLys 040" pitchFamily="2" charset="0"/>
              </a:rPr>
              <a:t>= </a:t>
            </a:r>
            <a:r>
              <a:rPr lang="en-IN" sz="12800" dirty="0" err="1" smtClean="0">
                <a:latin typeface="DevLys 040" pitchFamily="2" charset="0"/>
              </a:rPr>
              <a:t>dzekad</a:t>
            </a:r>
            <a:r>
              <a:rPr lang="en-IN" sz="12800" dirty="0" smtClean="0">
                <a:latin typeface="DevLys 040" pitchFamily="2" charset="0"/>
              </a:rPr>
              <a:t> ,Q&amp;19&amp;05@10@1@4 </a:t>
            </a:r>
            <a:r>
              <a:rPr lang="en-IN" sz="12800" dirty="0" err="1" smtClean="0">
                <a:latin typeface="DevLys 040" pitchFamily="2" charset="0"/>
              </a:rPr>
              <a:t>fnukad</a:t>
            </a:r>
            <a:r>
              <a:rPr lang="en-IN" sz="12800" dirty="0" smtClean="0">
                <a:latin typeface="DevLys 040" pitchFamily="2" charset="0"/>
              </a:rPr>
              <a:t> 23@7@14  }</a:t>
            </a:r>
            <a:r>
              <a:rPr lang="en-IN" sz="12800" dirty="0" err="1" smtClean="0">
                <a:latin typeface="DevLys 040" pitchFamily="2" charset="0"/>
              </a:rPr>
              <a:t>kjk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uxjh</a:t>
            </a:r>
            <a:r>
              <a:rPr lang="en-IN" sz="12800" dirty="0" smtClean="0">
                <a:latin typeface="DevLys 040" pitchFamily="2" charset="0"/>
              </a:rPr>
              <a:t>; </a:t>
            </a:r>
            <a:r>
              <a:rPr lang="en-IN" sz="12800" dirty="0" err="1" smtClean="0">
                <a:latin typeface="DevLys 040" pitchFamily="2" charset="0"/>
              </a:rPr>
              <a:t>fudk;ksa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rFkk</a:t>
            </a:r>
            <a:r>
              <a:rPr lang="en-IN" sz="12800" dirty="0" smtClean="0">
                <a:latin typeface="DevLys 040" pitchFamily="2" charset="0"/>
              </a:rPr>
              <a:t> f=&amp;</a:t>
            </a:r>
            <a:r>
              <a:rPr lang="en-IN" sz="12800" dirty="0" err="1" smtClean="0">
                <a:latin typeface="DevLys 040" pitchFamily="2" charset="0"/>
              </a:rPr>
              <a:t>Lrjh</a:t>
            </a:r>
            <a:r>
              <a:rPr lang="en-IN" sz="12800" dirty="0" smtClean="0">
                <a:latin typeface="DevLys 040" pitchFamily="2" charset="0"/>
              </a:rPr>
              <a:t>; </a:t>
            </a:r>
            <a:r>
              <a:rPr lang="en-IN" sz="12800" dirty="0" err="1" smtClean="0">
                <a:latin typeface="DevLys 040" pitchFamily="2" charset="0"/>
              </a:rPr>
              <a:t>iapk;rksa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ds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vke@mi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fuokZpu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esa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fu;ksftr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vf</a:t>
            </a:r>
            <a:r>
              <a:rPr lang="en-IN" sz="12800" dirty="0" smtClean="0">
                <a:latin typeface="DevLys 040" pitchFamily="2" charset="0"/>
              </a:rPr>
              <a:t>/</a:t>
            </a:r>
            <a:r>
              <a:rPr lang="en-IN" sz="12800" dirty="0" err="1" smtClean="0">
                <a:latin typeface="DevLys 040" pitchFamily="2" charset="0"/>
              </a:rPr>
              <a:t>kdkfj;ksa@deZpkfj;ksa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dks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fuokZpu</a:t>
            </a:r>
            <a:r>
              <a:rPr lang="en-IN" sz="12800" dirty="0" smtClean="0">
                <a:latin typeface="DevLys 040" pitchFamily="2" charset="0"/>
              </a:rPr>
              <a:t> M~;</a:t>
            </a:r>
            <a:r>
              <a:rPr lang="en-IN" sz="12800" dirty="0" err="1" smtClean="0">
                <a:latin typeface="DevLys 040" pitchFamily="2" charset="0"/>
              </a:rPr>
              <a:t>wVh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ds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nkkSjku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fuEukuqlkj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jkf’k</a:t>
            </a:r>
            <a:r>
              <a:rPr lang="en-IN" sz="12800" dirty="0" smtClean="0">
                <a:latin typeface="DevLys 040" pitchFamily="2" charset="0"/>
              </a:rPr>
              <a:t> dh </a:t>
            </a:r>
            <a:r>
              <a:rPr lang="en-IN" sz="12800" dirty="0" err="1" smtClean="0">
                <a:latin typeface="DevLys 040" pitchFamily="2" charset="0"/>
              </a:rPr>
              <a:t>lgefr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iznku</a:t>
            </a:r>
            <a:r>
              <a:rPr lang="en-IN" sz="12800" dirty="0" smtClean="0">
                <a:latin typeface="DevLys 040" pitchFamily="2" charset="0"/>
              </a:rPr>
              <a:t> dh </a:t>
            </a:r>
            <a:r>
              <a:rPr lang="en-IN" sz="12800" dirty="0" err="1" smtClean="0">
                <a:latin typeface="DevLys 040" pitchFamily="2" charset="0"/>
              </a:rPr>
              <a:t>xbZ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gS</a:t>
            </a:r>
            <a:r>
              <a:rPr lang="en-IN" sz="12800" dirty="0" smtClean="0">
                <a:latin typeface="DevLys 040" pitchFamily="2" charset="0"/>
              </a:rPr>
              <a:t>%&amp;</a:t>
            </a:r>
          </a:p>
          <a:p>
            <a:pPr>
              <a:buNone/>
            </a:pPr>
            <a:r>
              <a:rPr lang="en-IN" sz="12800" b="1" dirty="0" smtClean="0">
                <a:latin typeface="DevLys 040" pitchFamily="2" charset="0"/>
              </a:rPr>
              <a:t>   </a:t>
            </a:r>
            <a:r>
              <a:rPr lang="en-IN" sz="12800" b="1" u="sng" dirty="0" smtClean="0">
                <a:latin typeface="DevLys 040" pitchFamily="2" charset="0"/>
              </a:rPr>
              <a:t>1- </a:t>
            </a:r>
            <a:r>
              <a:rPr lang="en-IN" sz="12800" b="1" u="sng" dirty="0" err="1" smtClean="0">
                <a:latin typeface="DevLys 040" pitchFamily="2" charset="0"/>
              </a:rPr>
              <a:t>e`R;q</a:t>
            </a:r>
            <a:r>
              <a:rPr lang="en-IN" sz="12800" b="1" u="sng" dirty="0" smtClean="0">
                <a:latin typeface="DevLys 040" pitchFamily="2" charset="0"/>
              </a:rPr>
              <a:t> </a:t>
            </a:r>
            <a:r>
              <a:rPr lang="en-IN" sz="12800" b="1" u="sng" dirty="0" err="1" smtClean="0">
                <a:latin typeface="DevLys 040" pitchFamily="2" charset="0"/>
              </a:rPr>
              <a:t>izdj.k</a:t>
            </a:r>
            <a:r>
              <a:rPr lang="en-IN" sz="12800" b="1" u="sng" dirty="0" smtClean="0">
                <a:latin typeface="DevLys 040" pitchFamily="2" charset="0"/>
              </a:rPr>
              <a:t> </a:t>
            </a:r>
            <a:r>
              <a:rPr lang="en-IN" sz="12800" b="1" u="sng" dirty="0" err="1" smtClean="0">
                <a:latin typeface="DevLys 040" pitchFamily="2" charset="0"/>
              </a:rPr>
              <a:t>esa</a:t>
            </a:r>
            <a:r>
              <a:rPr lang="en-IN" sz="12800" b="1" u="sng" dirty="0" smtClean="0">
                <a:latin typeface="DevLys 040" pitchFamily="2" charset="0"/>
              </a:rPr>
              <a:t>%&amp;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IN" sz="12800" dirty="0" err="1" smtClean="0">
                <a:latin typeface="DevLys 040" pitchFamily="2" charset="0"/>
              </a:rPr>
              <a:t>Lkk</a:t>
            </a:r>
            <a:r>
              <a:rPr lang="en-IN" sz="12800" dirty="0" smtClean="0">
                <a:latin typeface="DevLys 040" pitchFamily="2" charset="0"/>
              </a:rPr>
              <a:t>/</a:t>
            </a:r>
            <a:r>
              <a:rPr lang="en-IN" sz="12800" dirty="0" err="1" smtClean="0">
                <a:latin typeface="DevLys 040" pitchFamily="2" charset="0"/>
              </a:rPr>
              <a:t>kkj.k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e`R;q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gksus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ij</a:t>
            </a:r>
            <a:r>
              <a:rPr lang="en-IN" sz="12800" dirty="0" smtClean="0">
                <a:latin typeface="DevLys 040" pitchFamily="2" charset="0"/>
              </a:rPr>
              <a:t>  &amp;	5-00 </a:t>
            </a:r>
            <a:r>
              <a:rPr lang="en-IN" sz="12800" dirty="0" err="1" smtClean="0">
                <a:latin typeface="DevLys 040" pitchFamily="2" charset="0"/>
              </a:rPr>
              <a:t>yk</a:t>
            </a:r>
            <a:r>
              <a:rPr lang="en-IN" sz="12800" dirty="0" smtClean="0">
                <a:latin typeface="DevLys 040" pitchFamily="2" charset="0"/>
              </a:rPr>
              <a:t>[k	  	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IN" sz="12800" dirty="0" err="1" smtClean="0">
                <a:latin typeface="DevLys 040" pitchFamily="2" charset="0"/>
              </a:rPr>
              <a:t>fgald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xfrfof</a:t>
            </a:r>
            <a:r>
              <a:rPr lang="en-IN" sz="12800" dirty="0" smtClean="0">
                <a:latin typeface="DevLys 040" pitchFamily="2" charset="0"/>
              </a:rPr>
              <a:t>/</a:t>
            </a:r>
            <a:r>
              <a:rPr lang="en-IN" sz="12800" dirty="0" err="1" smtClean="0">
                <a:latin typeface="DevLys 040" pitchFamily="2" charset="0"/>
              </a:rPr>
              <a:t>k;ksa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ds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nkSjku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e`R;q</a:t>
            </a:r>
            <a:r>
              <a:rPr lang="en-IN" sz="12800" dirty="0" smtClean="0">
                <a:latin typeface="DevLys 040" pitchFamily="2" charset="0"/>
              </a:rPr>
              <a:t> </a:t>
            </a:r>
            <a:r>
              <a:rPr lang="en-IN" sz="12800" dirty="0" err="1" smtClean="0">
                <a:latin typeface="DevLys 040" pitchFamily="2" charset="0"/>
              </a:rPr>
              <a:t>gksus</a:t>
            </a:r>
            <a:r>
              <a:rPr lang="en-IN" sz="12800" dirty="0" smtClean="0">
                <a:latin typeface="DevLys 040" pitchFamily="2" charset="0"/>
              </a:rPr>
              <a:t> ij&amp;10-00 </a:t>
            </a:r>
            <a:r>
              <a:rPr lang="en-IN" sz="12800" dirty="0" err="1" smtClean="0">
                <a:latin typeface="DevLys 040" pitchFamily="2" charset="0"/>
              </a:rPr>
              <a:t>yk</a:t>
            </a:r>
            <a:r>
              <a:rPr lang="en-IN" sz="12800" dirty="0" smtClean="0">
                <a:latin typeface="DevLys 040" pitchFamily="2" charset="0"/>
              </a:rPr>
              <a:t>[k</a:t>
            </a:r>
          </a:p>
          <a:p>
            <a:pPr marL="514350" indent="-514350">
              <a:buNone/>
            </a:pPr>
            <a:r>
              <a:rPr lang="en-IN" sz="12800" b="1" dirty="0" smtClean="0">
                <a:latin typeface="DevLys 040" pitchFamily="2" charset="0"/>
              </a:rPr>
              <a:t>  </a:t>
            </a:r>
            <a:endParaRPr lang="en-IN" sz="12800" dirty="0" smtClean="0">
              <a:latin typeface="DevLys 040" pitchFamily="2" charset="0"/>
            </a:endParaRPr>
          </a:p>
          <a:p>
            <a:pPr marL="514350" indent="-514350">
              <a:buNone/>
            </a:pPr>
            <a:r>
              <a:rPr lang="en-IN" b="1" dirty="0" smtClean="0">
                <a:latin typeface="DevLys 040" pitchFamily="2" charset="0"/>
              </a:rPr>
              <a:t/>
            </a:r>
            <a:br>
              <a:rPr lang="en-IN" b="1" dirty="0" smtClean="0">
                <a:latin typeface="DevLys 040" pitchFamily="2" charset="0"/>
              </a:rPr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458200" cy="60198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IN" sz="3500" b="1" dirty="0" smtClean="0">
                <a:latin typeface="DevLys 040" pitchFamily="2" charset="0"/>
              </a:rPr>
              <a:t>2- </a:t>
            </a:r>
            <a:r>
              <a:rPr lang="en-IN" sz="3500" b="1" u="sng" dirty="0" err="1" smtClean="0">
                <a:latin typeface="DevLys 040" pitchFamily="2" charset="0"/>
              </a:rPr>
              <a:t>v’kDrrk</a:t>
            </a:r>
            <a:r>
              <a:rPr lang="en-IN" sz="3500" b="1" u="sng" dirty="0" smtClean="0">
                <a:latin typeface="DevLys 040" pitchFamily="2" charset="0"/>
              </a:rPr>
              <a:t> </a:t>
            </a:r>
            <a:r>
              <a:rPr lang="en-IN" sz="3500" b="1" u="sng" dirty="0" err="1" smtClean="0">
                <a:latin typeface="DevLys 040" pitchFamily="2" charset="0"/>
              </a:rPr>
              <a:t>ds</a:t>
            </a:r>
            <a:r>
              <a:rPr lang="en-IN" sz="3500" b="1" u="sng" dirty="0" smtClean="0">
                <a:latin typeface="DevLys 040" pitchFamily="2" charset="0"/>
              </a:rPr>
              <a:t> </a:t>
            </a:r>
            <a:r>
              <a:rPr lang="en-IN" sz="3500" b="1" u="sng" dirty="0" err="1" smtClean="0">
                <a:latin typeface="DevLys 040" pitchFamily="2" charset="0"/>
              </a:rPr>
              <a:t>izdj.k</a:t>
            </a:r>
            <a:r>
              <a:rPr lang="en-IN" sz="3500" b="1" u="sng" dirty="0" smtClean="0">
                <a:latin typeface="DevLys 040" pitchFamily="2" charset="0"/>
              </a:rPr>
              <a:t> </a:t>
            </a:r>
            <a:r>
              <a:rPr lang="en-IN" sz="3500" b="1" u="sng" dirty="0" err="1" smtClean="0">
                <a:latin typeface="DevLys 040" pitchFamily="2" charset="0"/>
              </a:rPr>
              <a:t>esa</a:t>
            </a:r>
            <a:r>
              <a:rPr lang="en-IN" sz="3500" b="1" u="sng" dirty="0" smtClean="0">
                <a:latin typeface="DevLys 040" pitchFamily="2" charset="0"/>
              </a:rPr>
              <a:t>%&amp;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IN" sz="3500" dirty="0" err="1" smtClean="0">
                <a:latin typeface="DevLys 040" pitchFamily="2" charset="0"/>
              </a:rPr>
              <a:t>lkekU</a:t>
            </a:r>
            <a:r>
              <a:rPr lang="en-IN" sz="3500" dirty="0" smtClean="0">
                <a:latin typeface="DevLys 040" pitchFamily="2" charset="0"/>
              </a:rPr>
              <a:t>; ?</a:t>
            </a:r>
            <a:r>
              <a:rPr lang="en-IN" sz="3500" dirty="0" err="1" smtClean="0">
                <a:latin typeface="DevLys 040" pitchFamily="2" charset="0"/>
              </a:rPr>
              <a:t>kVuk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ij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v’kDr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gksus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ij</a:t>
            </a:r>
            <a:r>
              <a:rPr lang="en-IN" sz="3500" dirty="0" smtClean="0">
                <a:latin typeface="DevLys 040" pitchFamily="2" charset="0"/>
              </a:rPr>
              <a:t> &amp;	2-50 </a:t>
            </a:r>
            <a:r>
              <a:rPr lang="en-IN" sz="3500" dirty="0" err="1" smtClean="0">
                <a:latin typeface="DevLys 040" pitchFamily="2" charset="0"/>
              </a:rPr>
              <a:t>yk</a:t>
            </a:r>
            <a:r>
              <a:rPr lang="en-IN" sz="3500" dirty="0" smtClean="0">
                <a:latin typeface="DevLys 040" pitchFamily="2" charset="0"/>
              </a:rPr>
              <a:t>[k 	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IN" sz="3500" dirty="0" err="1" smtClean="0">
                <a:latin typeface="DevLys 040" pitchFamily="2" charset="0"/>
              </a:rPr>
              <a:t>fgald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xfrfof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k;ksa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nkSjku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v’kDr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gksus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ij</a:t>
            </a:r>
            <a:r>
              <a:rPr lang="en-IN" sz="3500" dirty="0" smtClean="0">
                <a:latin typeface="DevLys 040" pitchFamily="2" charset="0"/>
              </a:rPr>
              <a:t> &amp; 5-00 </a:t>
            </a:r>
            <a:r>
              <a:rPr lang="en-IN" sz="3500" dirty="0" err="1" smtClean="0">
                <a:latin typeface="DevLys 040" pitchFamily="2" charset="0"/>
              </a:rPr>
              <a:t>yk</a:t>
            </a:r>
            <a:r>
              <a:rPr lang="en-IN" sz="3500" dirty="0" smtClean="0">
                <a:latin typeface="DevLys 040" pitchFamily="2" charset="0"/>
              </a:rPr>
              <a:t>[k</a:t>
            </a:r>
          </a:p>
          <a:p>
            <a:pPr marL="514350" indent="-514350" algn="ctr">
              <a:buNone/>
            </a:pPr>
            <a:r>
              <a:rPr lang="en-IN" sz="3500" b="1" u="sng" dirty="0" err="1" smtClean="0">
                <a:latin typeface="DevLys 040" pitchFamily="2" charset="0"/>
              </a:rPr>
              <a:t>ftyk</a:t>
            </a:r>
            <a:r>
              <a:rPr lang="en-IN" sz="3500" b="1" u="sng" dirty="0" smtClean="0">
                <a:latin typeface="DevLys 040" pitchFamily="2" charset="0"/>
              </a:rPr>
              <a:t> </a:t>
            </a:r>
            <a:r>
              <a:rPr lang="en-IN" sz="3500" b="1" u="sng" dirty="0" err="1" smtClean="0">
                <a:latin typeface="DevLys 040" pitchFamily="2" charset="0"/>
              </a:rPr>
              <a:t>dk;kZy;ksa</a:t>
            </a:r>
            <a:r>
              <a:rPr lang="en-IN" sz="3500" b="1" u="sng" dirty="0" smtClean="0">
                <a:latin typeface="DevLys 040" pitchFamily="2" charset="0"/>
              </a:rPr>
              <a:t> </a:t>
            </a:r>
            <a:r>
              <a:rPr lang="en-IN" sz="3500" b="1" u="sng" dirty="0" err="1" smtClean="0">
                <a:latin typeface="DevLys 040" pitchFamily="2" charset="0"/>
              </a:rPr>
              <a:t>ls</a:t>
            </a:r>
            <a:r>
              <a:rPr lang="en-IN" sz="3500" b="1" u="sng" dirty="0" smtClean="0">
                <a:latin typeface="DevLys 040" pitchFamily="2" charset="0"/>
              </a:rPr>
              <a:t> </a:t>
            </a:r>
            <a:r>
              <a:rPr lang="en-IN" sz="3500" b="1" u="sng" dirty="0" err="1" smtClean="0">
                <a:latin typeface="DevLys 040" pitchFamily="2" charset="0"/>
              </a:rPr>
              <a:t>vis</a:t>
            </a:r>
            <a:r>
              <a:rPr lang="en-IN" sz="3500" b="1" u="sng" dirty="0" smtClean="0">
                <a:latin typeface="DevLys 040" pitchFamily="2" charset="0"/>
              </a:rPr>
              <a:t>{</a:t>
            </a:r>
            <a:r>
              <a:rPr lang="en-IN" sz="3500" b="1" u="sng" dirty="0" err="1" smtClean="0">
                <a:latin typeface="DevLys 040" pitchFamily="2" charset="0"/>
              </a:rPr>
              <a:t>kk;sa</a:t>
            </a:r>
            <a:endParaRPr lang="en-IN" sz="3500" b="1" u="sng" dirty="0" smtClean="0">
              <a:latin typeface="DevLys 040" pitchFamily="2" charset="0"/>
            </a:endParaRPr>
          </a:p>
          <a:p>
            <a:pPr marL="514350" indent="-514350" algn="just">
              <a:buNone/>
            </a:pPr>
            <a:r>
              <a:rPr lang="en-IN" b="1" dirty="0" smtClean="0">
                <a:latin typeface="DevLys 040" pitchFamily="2" charset="0"/>
              </a:rPr>
              <a:t>		</a:t>
            </a:r>
            <a:r>
              <a:rPr lang="en-IN" sz="3500" dirty="0" err="1" smtClean="0">
                <a:latin typeface="DevLys 040" pitchFamily="2" charset="0"/>
              </a:rPr>
              <a:t>mijksDr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izko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vuqlkj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fuokZpu</a:t>
            </a:r>
            <a:r>
              <a:rPr lang="en-IN" sz="3500" dirty="0" smtClean="0">
                <a:latin typeface="DevLys 040" pitchFamily="2" charset="0"/>
              </a:rPr>
              <a:t> M~;</a:t>
            </a:r>
            <a:r>
              <a:rPr lang="en-IN" sz="3500" dirty="0" err="1" smtClean="0">
                <a:latin typeface="DevLys 040" pitchFamily="2" charset="0"/>
              </a:rPr>
              <a:t>wVh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nkSjku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e`r</a:t>
            </a:r>
            <a:r>
              <a:rPr lang="en-IN" sz="3500" dirty="0" smtClean="0">
                <a:latin typeface="DevLys 040" pitchFamily="2" charset="0"/>
              </a:rPr>
              <a:t> ?</a:t>
            </a:r>
            <a:r>
              <a:rPr lang="en-IN" sz="3500" dirty="0" err="1" smtClean="0">
                <a:latin typeface="DevLys 040" pitchFamily="2" charset="0"/>
              </a:rPr>
              <a:t>kk;y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dfeZ;ksa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ifjtuksa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dks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vuqx`g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jkf’k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Lohd`fr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gsrq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izdj.k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vk;ksx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dks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Hkstus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iwoZ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lq</a:t>
            </a:r>
            <a:r>
              <a:rPr lang="en-IN" sz="3500" dirty="0" smtClean="0">
                <a:latin typeface="DevLys 040" pitchFamily="2" charset="0"/>
              </a:rPr>
              <a:t>{e </a:t>
            </a:r>
            <a:r>
              <a:rPr lang="en-IN" sz="3500" dirty="0" err="1" smtClean="0">
                <a:latin typeface="DevLys 040" pitchFamily="2" charset="0"/>
              </a:rPr>
              <a:t>ijh</a:t>
            </a:r>
            <a:r>
              <a:rPr lang="en-IN" sz="3500" dirty="0" smtClean="0">
                <a:latin typeface="DevLys 040" pitchFamily="2" charset="0"/>
              </a:rPr>
              <a:t>{</a:t>
            </a:r>
            <a:r>
              <a:rPr lang="en-IN" sz="3500" dirty="0" err="1" smtClean="0">
                <a:latin typeface="DevLys 040" pitchFamily="2" charset="0"/>
              </a:rPr>
              <a:t>k.k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dj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dysDVj</a:t>
            </a:r>
            <a:r>
              <a:rPr lang="en-IN" sz="3500" dirty="0" smtClean="0">
                <a:latin typeface="DevLys 040" pitchFamily="2" charset="0"/>
              </a:rPr>
              <a:t> ,</a:t>
            </a:r>
            <a:r>
              <a:rPr lang="en-IN" sz="3500" dirty="0" err="1" smtClean="0">
                <a:latin typeface="DevLys 040" pitchFamily="2" charset="0"/>
              </a:rPr>
              <a:t>oa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ftyk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fuokZpu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vf</a:t>
            </a:r>
            <a:r>
              <a:rPr lang="en-IN" sz="3500" dirty="0" smtClean="0">
                <a:latin typeface="DevLys 040" pitchFamily="2" charset="0"/>
              </a:rPr>
              <a:t>/</a:t>
            </a:r>
            <a:r>
              <a:rPr lang="en-IN" sz="3500" dirty="0" err="1" smtClean="0">
                <a:latin typeface="DevLys 040" pitchFamily="2" charset="0"/>
              </a:rPr>
              <a:t>kdkjh</a:t>
            </a:r>
            <a:r>
              <a:rPr lang="en-IN" sz="3500" dirty="0" smtClean="0">
                <a:latin typeface="DevLys 040" pitchFamily="2" charset="0"/>
              </a:rPr>
              <a:t> dh </a:t>
            </a:r>
            <a:r>
              <a:rPr lang="en-IN" sz="3500" dirty="0" err="1" smtClean="0">
                <a:latin typeface="DevLys 040" pitchFamily="2" charset="0"/>
              </a:rPr>
              <a:t>vuq’kalk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lfgr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vk;ksx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dks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leLr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vfHkys</a:t>
            </a:r>
            <a:r>
              <a:rPr lang="en-IN" sz="3500" dirty="0" smtClean="0">
                <a:latin typeface="DevLys 040" pitchFamily="2" charset="0"/>
              </a:rPr>
              <a:t>[</a:t>
            </a:r>
            <a:r>
              <a:rPr lang="en-IN" sz="3500" dirty="0" err="1" smtClean="0">
                <a:latin typeface="DevLys 040" pitchFamily="2" charset="0"/>
              </a:rPr>
              <a:t>kksa</a:t>
            </a:r>
            <a:r>
              <a:rPr lang="en-IN" sz="3500" dirty="0" smtClean="0">
                <a:latin typeface="DevLys 040" pitchFamily="2" charset="0"/>
              </a:rPr>
              <a:t> dh </a:t>
            </a:r>
            <a:r>
              <a:rPr lang="en-IN" sz="3500" dirty="0" err="1" smtClean="0">
                <a:latin typeface="DevLys 040" pitchFamily="2" charset="0"/>
              </a:rPr>
              <a:t>lR;kfir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izfr</a:t>
            </a:r>
            <a:r>
              <a:rPr lang="en-IN" sz="3500" dirty="0" smtClean="0">
                <a:latin typeface="DevLys 040" pitchFamily="2" charset="0"/>
              </a:rPr>
              <a:t> ;</a:t>
            </a:r>
            <a:r>
              <a:rPr lang="en-IN" sz="3500" dirty="0" err="1" smtClean="0">
                <a:latin typeface="DevLys 040" pitchFamily="2" charset="0"/>
              </a:rPr>
              <a:t>Fkk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fuokZpu</a:t>
            </a:r>
            <a:r>
              <a:rPr lang="en-IN" sz="3500" dirty="0" smtClean="0">
                <a:latin typeface="DevLys 040" pitchFamily="2" charset="0"/>
              </a:rPr>
              <a:t> M~;</a:t>
            </a:r>
            <a:r>
              <a:rPr lang="en-IN" sz="3500" dirty="0" err="1" smtClean="0">
                <a:latin typeface="DevLys 040" pitchFamily="2" charset="0"/>
              </a:rPr>
              <a:t>wVh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</a:t>
            </a:r>
            <a:r>
              <a:rPr lang="en-IN" sz="3500" dirty="0" smtClean="0">
                <a:latin typeface="DevLys 040" pitchFamily="2" charset="0"/>
              </a:rPr>
              <a:t>=] </a:t>
            </a:r>
            <a:r>
              <a:rPr lang="en-IN" sz="3500" dirty="0" err="1" smtClean="0">
                <a:latin typeface="DevLys 040" pitchFamily="2" charset="0"/>
              </a:rPr>
              <a:t>e`R;w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izek.k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</a:t>
            </a:r>
            <a:r>
              <a:rPr lang="en-IN" sz="3500" dirty="0" smtClean="0">
                <a:latin typeface="DevLys 040" pitchFamily="2" charset="0"/>
              </a:rPr>
              <a:t>=] ,</a:t>
            </a:r>
            <a:r>
              <a:rPr lang="en-IN" sz="3500" dirty="0" err="1" smtClean="0">
                <a:latin typeface="DevLys 040" pitchFamily="2" charset="0"/>
              </a:rPr>
              <a:t>QvkbZvkj</a:t>
            </a:r>
            <a:r>
              <a:rPr lang="en-IN" sz="3500" dirty="0" smtClean="0">
                <a:latin typeface="DevLys 040" pitchFamily="2" charset="0"/>
              </a:rPr>
              <a:t>] </a:t>
            </a:r>
            <a:r>
              <a:rPr lang="en-IN" sz="3500" dirty="0" err="1" smtClean="0">
                <a:latin typeface="DevLys 040" pitchFamily="2" charset="0"/>
              </a:rPr>
              <a:t>iksLV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ekVZe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fjiksVZ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bR;kfn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lkFk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Hkstk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tk;s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rkfd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vuko’;d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</a:t>
            </a:r>
            <a:r>
              <a:rPr lang="en-IN" sz="3500" dirty="0" smtClean="0">
                <a:latin typeface="DevLys 040" pitchFamily="2" charset="0"/>
              </a:rPr>
              <a:t>=</a:t>
            </a:r>
            <a:r>
              <a:rPr lang="en-IN" sz="3500" dirty="0" err="1" smtClean="0">
                <a:latin typeface="DevLys 040" pitchFamily="2" charset="0"/>
              </a:rPr>
              <a:t>kpkj</a:t>
            </a:r>
            <a:r>
              <a:rPr lang="en-IN" sz="3500" dirty="0" smtClean="0">
                <a:latin typeface="DevLys 040" pitchFamily="2" charset="0"/>
              </a:rPr>
              <a:t> dh </a:t>
            </a:r>
            <a:r>
              <a:rPr lang="en-IN" sz="3500" dirty="0" err="1" smtClean="0">
                <a:latin typeface="DevLys 040" pitchFamily="2" charset="0"/>
              </a:rPr>
              <a:t>fLFkfr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fufeZr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uk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gks</a:t>
            </a:r>
            <a:r>
              <a:rPr lang="en-IN" sz="3500" dirty="0" smtClean="0">
                <a:latin typeface="DevLys 040" pitchFamily="2" charset="0"/>
              </a:rPr>
              <a:t> ,</a:t>
            </a:r>
            <a:r>
              <a:rPr lang="en-IN" sz="3500" dirty="0" err="1" smtClean="0">
                <a:latin typeface="DevLys 040" pitchFamily="2" charset="0"/>
              </a:rPr>
              <a:t>oa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izdj.k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ds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fujkdj.k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esa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foyEc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uk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sz="3500" dirty="0" err="1" smtClean="0">
                <a:latin typeface="DevLys 040" pitchFamily="2" charset="0"/>
              </a:rPr>
              <a:t>gksA</a:t>
            </a:r>
            <a:r>
              <a:rPr lang="en-IN" sz="3500" dirty="0" smtClean="0">
                <a:latin typeface="DevLys 040" pitchFamily="2" charset="0"/>
              </a:rPr>
              <a:t> </a:t>
            </a:r>
            <a:r>
              <a:rPr lang="en-IN" b="1" dirty="0" smtClean="0">
                <a:latin typeface="DevLys 040" pitchFamily="2" charset="0"/>
              </a:rPr>
              <a:t>	</a:t>
            </a:r>
            <a:r>
              <a:rPr lang="en-IN" dirty="0" smtClean="0">
                <a:latin typeface="DevLys 040" pitchFamily="2" charset="0"/>
              </a:rPr>
              <a:t> 	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562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IN" sz="4400" b="1" u="sng" dirty="0" err="1" smtClean="0">
                <a:latin typeface="DevLys 040" pitchFamily="2" charset="0"/>
              </a:rPr>
              <a:t>izfrHkwfr</a:t>
            </a:r>
            <a:r>
              <a:rPr lang="en-IN" sz="4400" b="1" u="sng" dirty="0" smtClean="0">
                <a:latin typeface="DevLys 040" pitchFamily="2" charset="0"/>
              </a:rPr>
              <a:t> fu{</a:t>
            </a:r>
            <a:r>
              <a:rPr lang="en-IN" sz="4400" b="1" u="sng" dirty="0" err="1" smtClean="0">
                <a:latin typeface="DevLys 040" pitchFamily="2" charset="0"/>
              </a:rPr>
              <a:t>ksi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jkf’k</a:t>
            </a:r>
            <a:endParaRPr lang="en-IN" sz="4400" b="1" u="sng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400" dirty="0" smtClean="0">
                <a:latin typeface="DevLys 040" pitchFamily="2" charset="0"/>
              </a:rPr>
              <a:t>		</a:t>
            </a:r>
            <a:r>
              <a:rPr lang="en-IN" sz="3000" dirty="0" err="1" smtClean="0">
                <a:latin typeface="DevLys 040" pitchFamily="2" charset="0"/>
              </a:rPr>
              <a:t>e0iz0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iapk;r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fuokZpu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fu;e</a:t>
            </a:r>
            <a:r>
              <a:rPr lang="en-IN" sz="3000" dirty="0" smtClean="0">
                <a:latin typeface="DevLys 040" pitchFamily="2" charset="0"/>
              </a:rPr>
              <a:t> 1995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v/;k; 11dk </a:t>
            </a:r>
            <a:r>
              <a:rPr lang="en-IN" sz="3000" dirty="0" err="1" smtClean="0">
                <a:latin typeface="DevLys 040" pitchFamily="2" charset="0"/>
              </a:rPr>
              <a:t>fu;e</a:t>
            </a:r>
            <a:r>
              <a:rPr lang="en-IN" sz="3000" dirty="0" smtClean="0">
                <a:latin typeface="DevLys 040" pitchFamily="2" charset="0"/>
              </a:rPr>
              <a:t> 85 ,</a:t>
            </a:r>
            <a:r>
              <a:rPr lang="en-IN" sz="3000" dirty="0" err="1" smtClean="0">
                <a:latin typeface="DevLys 040" pitchFamily="2" charset="0"/>
              </a:rPr>
              <a:t>oa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uxjikfydk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fuokZpu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fu;e</a:t>
            </a:r>
            <a:r>
              <a:rPr lang="en-IN" sz="3000" dirty="0" smtClean="0">
                <a:latin typeface="DevLys 040" pitchFamily="2" charset="0"/>
              </a:rPr>
              <a:t> 1994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v/;k; 9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fu;e</a:t>
            </a:r>
            <a:r>
              <a:rPr lang="en-IN" sz="3000" dirty="0" smtClean="0">
                <a:latin typeface="DevLys 040" pitchFamily="2" charset="0"/>
              </a:rPr>
              <a:t> 76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mifu;e</a:t>
            </a:r>
            <a:r>
              <a:rPr lang="en-IN" sz="3000" dirty="0" smtClean="0">
                <a:latin typeface="DevLys 040" pitchFamily="2" charset="0"/>
              </a:rPr>
              <a:t> 2 </a:t>
            </a:r>
            <a:r>
              <a:rPr lang="en-IN" sz="3000" dirty="0" err="1" smtClean="0">
                <a:latin typeface="DevLys 040" pitchFamily="2" charset="0"/>
              </a:rPr>
              <a:t>esa</a:t>
            </a:r>
            <a:r>
              <a:rPr lang="en-IN" sz="3000" dirty="0" smtClean="0">
                <a:latin typeface="DevLys 040" pitchFamily="2" charset="0"/>
              </a:rPr>
              <a:t> ;s </a:t>
            </a:r>
            <a:r>
              <a:rPr lang="en-IN" sz="3000" dirty="0" err="1" smtClean="0">
                <a:latin typeface="DevLys 040" pitchFamily="2" charset="0"/>
              </a:rPr>
              <a:t>izko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kkfur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fuokZpu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</a:t>
            </a:r>
            <a:r>
              <a:rPr lang="en-IN" sz="3000" dirty="0" smtClean="0">
                <a:latin typeface="DevLys 040" pitchFamily="2" charset="0"/>
              </a:rPr>
              <a:t> ifj.kke ?</a:t>
            </a:r>
            <a:r>
              <a:rPr lang="en-IN" sz="3000" dirty="0" err="1" smtClean="0">
                <a:latin typeface="DevLys 040" pitchFamily="2" charset="0"/>
              </a:rPr>
              <a:t>kksf"kr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fd;s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tkus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i'pkr</a:t>
            </a:r>
            <a:r>
              <a:rPr lang="en-IN" sz="3000" dirty="0" smtClean="0">
                <a:latin typeface="DevLys 040" pitchFamily="2" charset="0"/>
              </a:rPr>
              <a:t> ;</a:t>
            </a:r>
            <a:r>
              <a:rPr lang="en-IN" sz="3000" dirty="0" err="1" smtClean="0">
                <a:latin typeface="DevLys 040" pitchFamily="2" charset="0"/>
              </a:rPr>
              <a:t>Fkk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lk</a:t>
            </a:r>
            <a:r>
              <a:rPr lang="en-IN" sz="3000" dirty="0" smtClean="0">
                <a:latin typeface="DevLys 040" pitchFamily="2" charset="0"/>
              </a:rPr>
              <a:t>/; '</a:t>
            </a:r>
            <a:r>
              <a:rPr lang="en-IN" sz="3000" dirty="0" err="1" smtClean="0">
                <a:latin typeface="DevLys 040" pitchFamily="2" charset="0"/>
              </a:rPr>
              <a:t>kh?kz</a:t>
            </a:r>
            <a:r>
              <a:rPr lang="en-IN" sz="3000" dirty="0" smtClean="0">
                <a:latin typeface="DevLys 040" pitchFamily="2" charset="0"/>
              </a:rPr>
              <a:t> fu{</a:t>
            </a:r>
            <a:r>
              <a:rPr lang="en-IN" sz="3000" dirty="0" err="1" smtClean="0">
                <a:latin typeface="DevLys 040" pitchFamily="2" charset="0"/>
              </a:rPr>
              <a:t>ksi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okil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fn;k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tk,xkA</a:t>
            </a:r>
            <a:r>
              <a:rPr lang="en-IN" sz="3000" dirty="0" smtClean="0">
                <a:latin typeface="DevLys 040" pitchFamily="2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IN" sz="3000" dirty="0" err="1" smtClean="0">
                <a:latin typeface="DevLys 040" pitchFamily="2" charset="0"/>
              </a:rPr>
              <a:t>mifu;e</a:t>
            </a:r>
            <a:r>
              <a:rPr lang="en-IN" sz="3000" dirty="0" smtClean="0">
                <a:latin typeface="DevLys 040" pitchFamily="2" charset="0"/>
              </a:rPr>
              <a:t> 4 </a:t>
            </a:r>
            <a:r>
              <a:rPr lang="en-IN" sz="3000" dirty="0" err="1" smtClean="0">
                <a:latin typeface="DevLys 040" pitchFamily="2" charset="0"/>
              </a:rPr>
              <a:t>vuqlkj</a:t>
            </a:r>
            <a:r>
              <a:rPr lang="en-IN" sz="3000" dirty="0" smtClean="0">
                <a:latin typeface="DevLys 040" pitchFamily="2" charset="0"/>
              </a:rPr>
              <a:t> fu{</a:t>
            </a:r>
            <a:r>
              <a:rPr lang="en-IN" sz="3000" dirty="0" err="1" smtClean="0">
                <a:latin typeface="DevLys 040" pitchFamily="2" charset="0"/>
              </a:rPr>
              <a:t>ksi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dks</a:t>
            </a:r>
            <a:r>
              <a:rPr lang="en-IN" sz="3000" dirty="0" smtClean="0">
                <a:latin typeface="DevLys 040" pitchFamily="2" charset="0"/>
              </a:rPr>
              <a:t> ml </a:t>
            </a:r>
            <a:r>
              <a:rPr lang="en-IN" sz="3000" dirty="0" err="1" smtClean="0">
                <a:latin typeface="DevLys 040" pitchFamily="2" charset="0"/>
              </a:rPr>
              <a:t>fLFkfr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leig`r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fy;k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tkosxk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tcfd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fuokZpu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tgka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ernku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gqvk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gks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vH;FkhZ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fuokZfpr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ugha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gqvk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vkSj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mls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izkIr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fof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kekU</a:t>
            </a:r>
            <a:r>
              <a:rPr lang="en-IN" sz="3000" dirty="0" smtClean="0">
                <a:latin typeface="DevLys 040" pitchFamily="2" charset="0"/>
              </a:rPr>
              <a:t>; </a:t>
            </a:r>
            <a:r>
              <a:rPr lang="en-IN" sz="3000" dirty="0" err="1" smtClean="0">
                <a:latin typeface="DevLys 040" pitchFamily="2" charset="0"/>
              </a:rPr>
              <a:t>erksa</a:t>
            </a:r>
            <a:r>
              <a:rPr lang="en-IN" sz="3000" dirty="0" smtClean="0">
                <a:latin typeface="DevLys 040" pitchFamily="2" charset="0"/>
              </a:rPr>
              <a:t> dh la[;k </a:t>
            </a:r>
            <a:r>
              <a:rPr lang="en-IN" sz="3000" dirty="0" err="1" smtClean="0">
                <a:latin typeface="DevLys 040" pitchFamily="2" charset="0"/>
              </a:rPr>
              <a:t>lHkh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vH;fFkZ;ksa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izkIr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fof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kekU</a:t>
            </a:r>
            <a:r>
              <a:rPr lang="en-IN" sz="3000" dirty="0" smtClean="0">
                <a:latin typeface="DevLys 040" pitchFamily="2" charset="0"/>
              </a:rPr>
              <a:t>; </a:t>
            </a:r>
            <a:r>
              <a:rPr lang="en-IN" sz="3000" dirty="0" err="1" smtClean="0">
                <a:latin typeface="DevLys 040" pitchFamily="2" charset="0"/>
              </a:rPr>
              <a:t>erksa</a:t>
            </a:r>
            <a:r>
              <a:rPr lang="en-IN" sz="3000" dirty="0" smtClean="0">
                <a:latin typeface="DevLys 040" pitchFamily="2" charset="0"/>
              </a:rPr>
              <a:t> dh </a:t>
            </a:r>
            <a:r>
              <a:rPr lang="en-IN" sz="3000" dirty="0" err="1" smtClean="0">
                <a:latin typeface="DevLys 040" pitchFamily="2" charset="0"/>
              </a:rPr>
              <a:t>dqy</a:t>
            </a:r>
            <a:r>
              <a:rPr lang="en-IN" sz="3000" dirty="0" smtClean="0">
                <a:latin typeface="DevLys 040" pitchFamily="2" charset="0"/>
              </a:rPr>
              <a:t> la[;k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,d "</a:t>
            </a:r>
            <a:r>
              <a:rPr lang="en-IN" sz="3000" dirty="0" err="1" smtClean="0">
                <a:latin typeface="DevLys 040" pitchFamily="2" charset="0"/>
              </a:rPr>
              <a:t>k"Beka’k</a:t>
            </a:r>
            <a:r>
              <a:rPr lang="en-IN" sz="3000" dirty="0" smtClean="0">
                <a:latin typeface="DevLys 040" pitchFamily="2" charset="0"/>
              </a:rPr>
              <a:t> ¼1@6½ </a:t>
            </a:r>
            <a:r>
              <a:rPr lang="en-IN" sz="3000" dirty="0" err="1" smtClean="0">
                <a:latin typeface="DevLys 040" pitchFamily="2" charset="0"/>
              </a:rPr>
              <a:t>ls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vf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ugha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gSA</a:t>
            </a:r>
            <a:r>
              <a:rPr lang="en-IN" sz="30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8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4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500" dirty="0" smtClean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52578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3200" dirty="0" err="1" smtClean="0">
                <a:latin typeface="DevLys 040" pitchFamily="2" charset="0"/>
              </a:rPr>
              <a:t>mifu;e</a:t>
            </a:r>
            <a:r>
              <a:rPr lang="en-IN" sz="3200" dirty="0" smtClean="0">
                <a:latin typeface="DevLys 040" pitchFamily="2" charset="0"/>
              </a:rPr>
              <a:t> 5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vuqlkj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izfrHkwfr</a:t>
            </a:r>
            <a:r>
              <a:rPr lang="en-IN" sz="3200" dirty="0" smtClean="0">
                <a:latin typeface="DevLys 040" pitchFamily="2" charset="0"/>
              </a:rPr>
              <a:t> fu{</a:t>
            </a:r>
            <a:r>
              <a:rPr lang="en-IN" sz="3200" dirty="0" err="1" smtClean="0">
                <a:latin typeface="DevLys 040" pitchFamily="2" charset="0"/>
              </a:rPr>
              <a:t>ksi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okil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ugha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tk;saxh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rFkk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jkT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ljdkj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leig`r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tk,xk</a:t>
            </a:r>
            <a:r>
              <a:rPr lang="en-IN" sz="3200" dirty="0" smtClean="0">
                <a:latin typeface="DevLys 040" pitchFamily="2" charset="0"/>
              </a:rPr>
              <a:t> ;fn </a:t>
            </a:r>
            <a:r>
              <a:rPr lang="en-IN" sz="3200" dirty="0" err="1" smtClean="0">
                <a:latin typeface="DevLys 040" pitchFamily="2" charset="0"/>
              </a:rPr>
              <a:t>mlds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fy;s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nkok</a:t>
            </a:r>
            <a:r>
              <a:rPr lang="en-IN" sz="3200" dirty="0" smtClean="0">
                <a:latin typeface="DevLys 040" pitchFamily="2" charset="0"/>
              </a:rPr>
              <a:t> ;</a:t>
            </a:r>
            <a:r>
              <a:rPr lang="en-IN" sz="3200" dirty="0" err="1" smtClean="0">
                <a:latin typeface="DevLys 040" pitchFamily="2" charset="0"/>
              </a:rPr>
              <a:t>FkkfLFkfr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mls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okys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O;fDr</a:t>
            </a:r>
            <a:r>
              <a:rPr lang="en-IN" sz="3200" dirty="0" smtClean="0">
                <a:latin typeface="DevLys 040" pitchFamily="2" charset="0"/>
              </a:rPr>
              <a:t> }</a:t>
            </a:r>
            <a:r>
              <a:rPr lang="en-IN" sz="3200" dirty="0" err="1" smtClean="0">
                <a:latin typeface="DevLys 040" pitchFamily="2" charset="0"/>
              </a:rPr>
              <a:t>kjk</a:t>
            </a:r>
            <a:r>
              <a:rPr lang="en-IN" sz="3200" dirty="0" smtClean="0">
                <a:latin typeface="DevLys 040" pitchFamily="2" charset="0"/>
              </a:rPr>
              <a:t> ;k </a:t>
            </a:r>
            <a:r>
              <a:rPr lang="en-IN" sz="3200" dirty="0" err="1" smtClean="0">
                <a:latin typeface="DevLys 040" pitchFamily="2" charset="0"/>
              </a:rPr>
              <a:t>mlds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fof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izfrfuf</a:t>
            </a:r>
            <a:r>
              <a:rPr lang="en-IN" sz="3200" dirty="0" smtClean="0">
                <a:latin typeface="DevLys 040" pitchFamily="2" charset="0"/>
              </a:rPr>
              <a:t>/k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</a:t>
            </a:r>
            <a:r>
              <a:rPr lang="en-IN" sz="3200" dirty="0" smtClean="0">
                <a:latin typeface="DevLys 040" pitchFamily="2" charset="0"/>
              </a:rPr>
              <a:t>/;e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fuokZpu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ifj.kke dh ?</a:t>
            </a:r>
            <a:r>
              <a:rPr lang="en-IN" sz="3200" dirty="0" err="1" smtClean="0">
                <a:latin typeface="DevLys 040" pitchFamily="2" charset="0"/>
              </a:rPr>
              <a:t>kks"k.kk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rkjh</a:t>
            </a:r>
            <a:r>
              <a:rPr lang="en-IN" sz="3200" dirty="0" smtClean="0">
                <a:latin typeface="DevLys 040" pitchFamily="2" charset="0"/>
              </a:rPr>
              <a:t>[k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N% </a:t>
            </a:r>
            <a:r>
              <a:rPr lang="en-IN" sz="3200" dirty="0" err="1" smtClean="0">
                <a:latin typeface="DevLys 040" pitchFamily="2" charset="0"/>
              </a:rPr>
              <a:t>ekl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Hkhrj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izLrqr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tk;sA</a:t>
            </a:r>
            <a:r>
              <a:rPr lang="en-IN" sz="32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4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500" dirty="0" smtClean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800" dirty="0" smtClean="0"/>
              <a:t>49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05800" cy="541020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IN" sz="17600" b="1" u="sng" dirty="0" err="1" smtClean="0">
                <a:latin typeface="DevLys 040" pitchFamily="2" charset="0"/>
              </a:rPr>
              <a:t>ftyk</a:t>
            </a:r>
            <a:r>
              <a:rPr lang="en-IN" sz="17600" b="1" u="sng" dirty="0" smtClean="0">
                <a:latin typeface="DevLys 040" pitchFamily="2" charset="0"/>
              </a:rPr>
              <a:t> </a:t>
            </a:r>
            <a:r>
              <a:rPr lang="en-IN" sz="17600" b="1" u="sng" dirty="0" err="1" smtClean="0">
                <a:latin typeface="DevLys 040" pitchFamily="2" charset="0"/>
              </a:rPr>
              <a:t>dk;kZy;ksa</a:t>
            </a:r>
            <a:r>
              <a:rPr lang="en-IN" sz="17600" b="1" u="sng" dirty="0" smtClean="0">
                <a:latin typeface="DevLys 040" pitchFamily="2" charset="0"/>
              </a:rPr>
              <a:t> </a:t>
            </a:r>
            <a:r>
              <a:rPr lang="en-IN" sz="17600" b="1" u="sng" dirty="0" err="1" smtClean="0">
                <a:latin typeface="DevLys 040" pitchFamily="2" charset="0"/>
              </a:rPr>
              <a:t>ls</a:t>
            </a:r>
            <a:r>
              <a:rPr lang="en-IN" sz="17600" b="1" u="sng" dirty="0" smtClean="0">
                <a:latin typeface="DevLys 040" pitchFamily="2" charset="0"/>
              </a:rPr>
              <a:t> </a:t>
            </a:r>
            <a:r>
              <a:rPr lang="en-IN" sz="17600" b="1" u="sng" dirty="0" err="1" smtClean="0">
                <a:latin typeface="DevLys 040" pitchFamily="2" charset="0"/>
              </a:rPr>
              <a:t>vis</a:t>
            </a:r>
            <a:r>
              <a:rPr lang="en-IN" sz="17600" b="1" u="sng" dirty="0" smtClean="0">
                <a:latin typeface="DevLys 040" pitchFamily="2" charset="0"/>
              </a:rPr>
              <a:t>{</a:t>
            </a:r>
            <a:r>
              <a:rPr lang="en-IN" sz="17600" b="1" u="sng" dirty="0" err="1" smtClean="0">
                <a:latin typeface="DevLys 040" pitchFamily="2" charset="0"/>
              </a:rPr>
              <a:t>kk;sa</a:t>
            </a:r>
            <a:endParaRPr lang="en-IN" sz="17600" b="1" u="sng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2800" dirty="0" smtClean="0">
                <a:latin typeface="DevLys 040" pitchFamily="2" charset="0"/>
              </a:rPr>
              <a:t>  	</a:t>
            </a:r>
            <a:r>
              <a:rPr lang="en-IN" sz="12000" dirty="0" err="1" smtClean="0">
                <a:latin typeface="DevLys 040" pitchFamily="2" charset="0"/>
              </a:rPr>
              <a:t>ftyk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</a:t>
            </a:r>
            <a:r>
              <a:rPr lang="en-IN" sz="12000" dirty="0" smtClean="0">
                <a:latin typeface="DevLys 040" pitchFamily="2" charset="0"/>
              </a:rPr>
              <a:t>; </a:t>
            </a:r>
            <a:r>
              <a:rPr lang="en-IN" sz="12000" dirty="0" err="1" smtClean="0">
                <a:latin typeface="DevLys 040" pitchFamily="2" charset="0"/>
              </a:rPr>
              <a:t>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vis</a:t>
            </a:r>
            <a:r>
              <a:rPr lang="en-IN" sz="12000" dirty="0" smtClean="0">
                <a:latin typeface="DevLys 040" pitchFamily="2" charset="0"/>
              </a:rPr>
              <a:t>{</a:t>
            </a:r>
            <a:r>
              <a:rPr lang="en-IN" sz="12000" dirty="0" err="1" smtClean="0">
                <a:latin typeface="DevLys 040" pitchFamily="2" charset="0"/>
              </a:rPr>
              <a:t>kk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fuokZpu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nkSjku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vH;fFkZ;ksa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izkIr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izfrHkwfr</a:t>
            </a:r>
            <a:r>
              <a:rPr lang="en-IN" sz="12000" dirty="0" smtClean="0">
                <a:latin typeface="DevLys 040" pitchFamily="2" charset="0"/>
              </a:rPr>
              <a:t> fu{</a:t>
            </a:r>
            <a:r>
              <a:rPr lang="en-IN" sz="12000" dirty="0" err="1" smtClean="0">
                <a:latin typeface="DevLys 040" pitchFamily="2" charset="0"/>
              </a:rPr>
              <a:t>ksi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jkf’k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iath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</a:t>
            </a:r>
            <a:r>
              <a:rPr lang="en-IN" sz="12000" dirty="0" smtClean="0">
                <a:latin typeface="DevLys 040" pitchFamily="2" charset="0"/>
              </a:rPr>
              <a:t> la/</a:t>
            </a:r>
            <a:r>
              <a:rPr lang="en-IN" sz="12000" dirty="0" err="1" smtClean="0">
                <a:latin typeface="DevLys 040" pitchFamily="2" charset="0"/>
              </a:rPr>
              <a:t>kkj.k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fd;k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tk;s</a:t>
            </a:r>
            <a:r>
              <a:rPr lang="en-IN" sz="12000" dirty="0" smtClean="0">
                <a:latin typeface="DevLys 040" pitchFamily="2" charset="0"/>
              </a:rPr>
              <a:t> ,</a:t>
            </a:r>
            <a:r>
              <a:rPr lang="en-IN" sz="12000" dirty="0" err="1" smtClean="0">
                <a:latin typeface="DevLys 040" pitchFamily="2" charset="0"/>
              </a:rPr>
              <a:t>oa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mDr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izko</a:t>
            </a:r>
            <a:r>
              <a:rPr lang="en-IN" sz="12000" dirty="0" smtClean="0">
                <a:latin typeface="DevLys 040" pitchFamily="2" charset="0"/>
              </a:rPr>
              <a:t>/</a:t>
            </a:r>
            <a:r>
              <a:rPr lang="en-IN" sz="12000" dirty="0" err="1" smtClean="0">
                <a:latin typeface="DevLys 040" pitchFamily="2" charset="0"/>
              </a:rPr>
              <a:t>kku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vuqlkj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dk;Zokgh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lqfuf’pr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tk;s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rFkk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tks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jkf’k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tCr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tk;s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mls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rRdky</a:t>
            </a:r>
            <a:r>
              <a:rPr lang="en-IN" sz="12000" dirty="0" smtClean="0">
                <a:latin typeface="DevLys 040" pitchFamily="2" charset="0"/>
              </a:rPr>
              <a:t> '</a:t>
            </a:r>
            <a:r>
              <a:rPr lang="en-IN" sz="12000" dirty="0" err="1" smtClean="0">
                <a:latin typeface="DevLys 040" pitchFamily="2" charset="0"/>
              </a:rPr>
              <a:t>kklu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ds</a:t>
            </a:r>
            <a:r>
              <a:rPr lang="en-IN" sz="12000" dirty="0" smtClean="0">
                <a:latin typeface="DevLys 040" pitchFamily="2" charset="0"/>
              </a:rPr>
              <a:t> [</a:t>
            </a:r>
            <a:r>
              <a:rPr lang="en-IN" sz="12000" dirty="0" err="1" smtClean="0">
                <a:latin typeface="DevLys 040" pitchFamily="2" charset="0"/>
              </a:rPr>
              <a:t>kkrs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esa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tek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djk;k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tk;sA</a:t>
            </a:r>
            <a:endParaRPr lang="en-IN" sz="120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2000" dirty="0" smtClean="0">
                <a:latin typeface="DevLys 040" pitchFamily="2" charset="0"/>
              </a:rPr>
              <a:t>	 	</a:t>
            </a:r>
            <a:r>
              <a:rPr lang="en-IN" sz="12000" dirty="0" err="1" smtClean="0">
                <a:latin typeface="DevLys 040" pitchFamily="2" charset="0"/>
              </a:rPr>
              <a:t>ysfdu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ftyk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dk;kZy;ksa</a:t>
            </a:r>
            <a:r>
              <a:rPr lang="en-IN" sz="12000" dirty="0" smtClean="0">
                <a:latin typeface="DevLys 040" pitchFamily="2" charset="0"/>
              </a:rPr>
              <a:t> }</a:t>
            </a:r>
            <a:r>
              <a:rPr lang="en-IN" sz="12000" dirty="0" err="1" smtClean="0">
                <a:latin typeface="DevLys 040" pitchFamily="2" charset="0"/>
              </a:rPr>
              <a:t>kjk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izsf"kr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ekfld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vk</a:t>
            </a:r>
            <a:r>
              <a:rPr lang="en-IN" sz="12000" dirty="0" smtClean="0">
                <a:latin typeface="DevLys 040" pitchFamily="2" charset="0"/>
              </a:rPr>
              <a:t>; O;; </a:t>
            </a:r>
            <a:r>
              <a:rPr lang="en-IN" sz="12000" dirty="0" err="1" smtClean="0">
                <a:latin typeface="DevLys 040" pitchFamily="2" charset="0"/>
              </a:rPr>
              <a:t>i</a:t>
            </a:r>
            <a:r>
              <a:rPr lang="en-IN" sz="12000" dirty="0" smtClean="0">
                <a:latin typeface="DevLys 040" pitchFamily="2" charset="0"/>
              </a:rPr>
              <a:t>=d </a:t>
            </a:r>
            <a:r>
              <a:rPr lang="en-IN" sz="12000" dirty="0" err="1" smtClean="0">
                <a:latin typeface="DevLys 040" pitchFamily="2" charset="0"/>
              </a:rPr>
              <a:t>ds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izi</a:t>
            </a:r>
            <a:r>
              <a:rPr lang="en-IN" sz="12000" dirty="0" smtClean="0">
                <a:latin typeface="DevLys 040" pitchFamily="2" charset="0"/>
              </a:rPr>
              <a:t>= x </a:t>
            </a:r>
            <a:r>
              <a:rPr lang="en-IN" sz="12000" dirty="0" err="1" smtClean="0">
                <a:latin typeface="DevLys 040" pitchFamily="2" charset="0"/>
              </a:rPr>
              <a:t>esa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vH;fFkZ;ksa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dqy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fdruh</a:t>
            </a:r>
            <a:r>
              <a:rPr lang="en-IN" sz="12000" dirty="0" smtClean="0">
                <a:latin typeface="DevLys 040" pitchFamily="2" charset="0"/>
              </a:rPr>
              <a:t> fu{</a:t>
            </a:r>
            <a:r>
              <a:rPr lang="en-IN" sz="12000" dirty="0" err="1" smtClean="0">
                <a:latin typeface="DevLys 040" pitchFamily="2" charset="0"/>
              </a:rPr>
              <a:t>ksi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jkf’k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izkIr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gqbZ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</a:t>
            </a:r>
            <a:r>
              <a:rPr lang="en-IN" sz="12000" dirty="0" smtClean="0">
                <a:latin typeface="DevLys 040" pitchFamily="2" charset="0"/>
              </a:rPr>
              <a:t>] </a:t>
            </a:r>
            <a:r>
              <a:rPr lang="en-IN" sz="12000" dirty="0" err="1" smtClean="0">
                <a:latin typeface="DevLys 040" pitchFamily="2" charset="0"/>
              </a:rPr>
              <a:t>izkIr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jkf’k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fdruh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jkf’k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tCr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xbZ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</a:t>
            </a:r>
            <a:r>
              <a:rPr lang="en-IN" sz="12000" dirty="0" smtClean="0">
                <a:latin typeface="DevLys 040" pitchFamily="2" charset="0"/>
              </a:rPr>
              <a:t> ,</a:t>
            </a:r>
            <a:r>
              <a:rPr lang="en-IN" sz="12000" dirty="0" err="1" smtClean="0">
                <a:latin typeface="DevLys 040" pitchFamily="2" charset="0"/>
              </a:rPr>
              <a:t>oa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fdruh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jkf’k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vH;fFkZ;ksa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okil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xbZ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rFkk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fdruh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dks"kky</a:t>
            </a:r>
            <a:r>
              <a:rPr lang="en-IN" sz="12000" dirty="0" smtClean="0">
                <a:latin typeface="DevLys 040" pitchFamily="2" charset="0"/>
              </a:rPr>
              <a:t>; </a:t>
            </a:r>
            <a:r>
              <a:rPr lang="en-IN" sz="12000" dirty="0" err="1" smtClean="0">
                <a:latin typeface="DevLys 040" pitchFamily="2" charset="0"/>
              </a:rPr>
              <a:t>esa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tek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xbZ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Li"V</a:t>
            </a:r>
            <a:r>
              <a:rPr lang="en-IN" sz="12000" dirty="0" smtClean="0">
                <a:latin typeface="DevLys 040" pitchFamily="2" charset="0"/>
              </a:rPr>
              <a:t> :</a:t>
            </a:r>
            <a:r>
              <a:rPr lang="en-IN" sz="12000" dirty="0" err="1" smtClean="0">
                <a:latin typeface="DevLys 040" pitchFamily="2" charset="0"/>
              </a:rPr>
              <a:t>i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tkudkjh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ftysa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ls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visf</a:t>
            </a:r>
            <a:r>
              <a:rPr lang="en-IN" sz="12000" dirty="0" smtClean="0">
                <a:latin typeface="DevLys 040" pitchFamily="2" charset="0"/>
              </a:rPr>
              <a:t>{</a:t>
            </a:r>
            <a:r>
              <a:rPr lang="en-IN" sz="12000" dirty="0" err="1" smtClean="0">
                <a:latin typeface="DevLys 040" pitchFamily="2" charset="0"/>
              </a:rPr>
              <a:t>kr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gSA</a:t>
            </a:r>
            <a:r>
              <a:rPr lang="en-IN" sz="120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IN" sz="34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05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800" smtClean="0"/>
              <a:pPr/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305800" cy="601980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endParaRPr lang="en-IN" sz="3000" dirty="0" smtClean="0">
              <a:latin typeface="DevLys 040" pitchFamily="2" charset="0"/>
            </a:endParaRPr>
          </a:p>
          <a:p>
            <a:pPr algn="ctr">
              <a:buNone/>
            </a:pPr>
            <a:r>
              <a:rPr lang="en-IN" sz="21600" b="1" u="sng" dirty="0" err="1" smtClean="0">
                <a:latin typeface="DevLys 040" pitchFamily="2" charset="0"/>
              </a:rPr>
              <a:t>vkWfMV</a:t>
            </a:r>
            <a:endParaRPr lang="en-IN" sz="21600" b="1" u="sng" dirty="0" smtClean="0">
              <a:latin typeface="DevLys 040" pitchFamily="2" charset="0"/>
            </a:endParaRPr>
          </a:p>
          <a:p>
            <a:pPr algn="just">
              <a:lnSpc>
                <a:spcPct val="120000"/>
              </a:lnSpc>
              <a:buNone/>
            </a:pPr>
            <a:r>
              <a:rPr lang="en-IN" dirty="0" smtClean="0">
                <a:latin typeface="DevLys 040" pitchFamily="2" charset="0"/>
              </a:rPr>
              <a:t> 		</a:t>
            </a:r>
            <a:r>
              <a:rPr lang="en-IN" sz="12000" dirty="0" err="1" smtClean="0">
                <a:latin typeface="DevLys 040" pitchFamily="2" charset="0"/>
              </a:rPr>
              <a:t>egkys</a:t>
            </a:r>
            <a:r>
              <a:rPr lang="en-IN" sz="12000" dirty="0" smtClean="0">
                <a:latin typeface="DevLys 040" pitchFamily="2" charset="0"/>
              </a:rPr>
              <a:t>[</a:t>
            </a:r>
            <a:r>
              <a:rPr lang="en-IN" sz="12000" dirty="0" err="1" smtClean="0">
                <a:latin typeface="DevLys 040" pitchFamily="2" charset="0"/>
              </a:rPr>
              <a:t>kkdkj</a:t>
            </a:r>
            <a:r>
              <a:rPr lang="en-IN" sz="12000" dirty="0" smtClean="0">
                <a:latin typeface="DevLys 040" pitchFamily="2" charset="0"/>
              </a:rPr>
              <a:t> ,</a:t>
            </a:r>
            <a:r>
              <a:rPr lang="en-IN" sz="12000" dirty="0" err="1" smtClean="0">
                <a:latin typeface="DevLys 040" pitchFamily="2" charset="0"/>
              </a:rPr>
              <a:t>oa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vk;ksx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</a:t>
            </a:r>
            <a:r>
              <a:rPr lang="en-IN" sz="12000" dirty="0" smtClean="0">
                <a:latin typeface="DevLys 040" pitchFamily="2" charset="0"/>
              </a:rPr>
              <a:t>; }</a:t>
            </a:r>
            <a:r>
              <a:rPr lang="en-IN" sz="12000" dirty="0" err="1" smtClean="0">
                <a:latin typeface="DevLys 040" pitchFamily="2" charset="0"/>
              </a:rPr>
              <a:t>kjk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ftyk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dk;kZy;ksa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vads</a:t>
            </a:r>
            <a:r>
              <a:rPr lang="en-IN" sz="12000" dirty="0" smtClean="0">
                <a:latin typeface="DevLys 040" pitchFamily="2" charset="0"/>
              </a:rPr>
              <a:t>{</a:t>
            </a:r>
            <a:r>
              <a:rPr lang="en-IN" sz="12000" dirty="0" err="1" smtClean="0">
                <a:latin typeface="DevLys 040" pitchFamily="2" charset="0"/>
              </a:rPr>
              <a:t>k.k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nkSjku</a:t>
            </a:r>
            <a:r>
              <a:rPr lang="en-IN" sz="12000" dirty="0" smtClean="0">
                <a:latin typeface="DevLys 040" pitchFamily="2" charset="0"/>
              </a:rPr>
              <a:t> ;s </a:t>
            </a:r>
            <a:r>
              <a:rPr lang="en-IN" sz="12000" dirty="0" err="1" smtClean="0">
                <a:latin typeface="DevLys 040" pitchFamily="2" charset="0"/>
              </a:rPr>
              <a:t>ik;k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tkrk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fd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vf</a:t>
            </a:r>
            <a:r>
              <a:rPr lang="en-IN" sz="12000" dirty="0" smtClean="0">
                <a:latin typeface="DevLys 040" pitchFamily="2" charset="0"/>
              </a:rPr>
              <a:t>/</a:t>
            </a:r>
            <a:r>
              <a:rPr lang="en-IN" sz="12000" dirty="0" err="1" smtClean="0">
                <a:latin typeface="DevLys 040" pitchFamily="2" charset="0"/>
              </a:rPr>
              <a:t>kdrj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ftyk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dk;kZy;ksa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esa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vfHkys</a:t>
            </a:r>
            <a:r>
              <a:rPr lang="en-IN" sz="12000" dirty="0" smtClean="0">
                <a:latin typeface="DevLys 040" pitchFamily="2" charset="0"/>
              </a:rPr>
              <a:t>[</a:t>
            </a:r>
            <a:r>
              <a:rPr lang="en-IN" sz="12000" dirty="0" err="1" smtClean="0">
                <a:latin typeface="DevLys 040" pitchFamily="2" charset="0"/>
              </a:rPr>
              <a:t>kksa@fjdkMZ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O;ofLFkr</a:t>
            </a:r>
            <a:r>
              <a:rPr lang="en-IN" sz="12000" dirty="0" smtClean="0">
                <a:latin typeface="DevLys 040" pitchFamily="2" charset="0"/>
              </a:rPr>
              <a:t> la/</a:t>
            </a:r>
            <a:r>
              <a:rPr lang="en-IN" sz="12000" dirty="0" err="1" smtClean="0">
                <a:latin typeface="DevLys 040" pitchFamily="2" charset="0"/>
              </a:rPr>
              <a:t>kkj.k</a:t>
            </a:r>
            <a:r>
              <a:rPr lang="en-IN" sz="12000" dirty="0" smtClean="0">
                <a:latin typeface="DevLys 040" pitchFamily="2" charset="0"/>
              </a:rPr>
              <a:t> ugh </a:t>
            </a:r>
            <a:r>
              <a:rPr lang="en-IN" sz="12000" dirty="0" err="1" smtClean="0">
                <a:latin typeface="DevLys 040" pitchFamily="2" charset="0"/>
              </a:rPr>
              <a:t>fd;k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tkrk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dk;kZy;hu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vfHkys</a:t>
            </a:r>
            <a:r>
              <a:rPr lang="en-IN" sz="12000" dirty="0" smtClean="0">
                <a:latin typeface="DevLys 040" pitchFamily="2" charset="0"/>
              </a:rPr>
              <a:t>[k </a:t>
            </a:r>
            <a:r>
              <a:rPr lang="en-IN" sz="12000" dirty="0" err="1" smtClean="0">
                <a:latin typeface="DevLys 040" pitchFamily="2" charset="0"/>
              </a:rPr>
              <a:t>vuqlkj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vkids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ftyk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dk;kZy</a:t>
            </a:r>
            <a:r>
              <a:rPr lang="en-IN" sz="12000" dirty="0" smtClean="0">
                <a:latin typeface="DevLys 040" pitchFamily="2" charset="0"/>
              </a:rPr>
              <a:t>; dh </a:t>
            </a:r>
            <a:r>
              <a:rPr lang="en-IN" sz="12000" dirty="0" err="1" smtClean="0">
                <a:latin typeface="DevLys 040" pitchFamily="2" charset="0"/>
              </a:rPr>
              <a:t>fuEukuqlkj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egkys</a:t>
            </a:r>
            <a:r>
              <a:rPr lang="en-IN" sz="12000" dirty="0" smtClean="0">
                <a:latin typeface="DevLys 040" pitchFamily="2" charset="0"/>
              </a:rPr>
              <a:t>[</a:t>
            </a:r>
            <a:r>
              <a:rPr lang="en-IN" sz="12000" dirty="0" err="1" smtClean="0">
                <a:latin typeface="DevLys 040" pitchFamily="2" charset="0"/>
              </a:rPr>
              <a:t>kkdkj</a:t>
            </a:r>
            <a:r>
              <a:rPr lang="en-IN" sz="12000" dirty="0" smtClean="0">
                <a:latin typeface="DevLys 040" pitchFamily="2" charset="0"/>
              </a:rPr>
              <a:t> dh </a:t>
            </a:r>
            <a:r>
              <a:rPr lang="en-IN" sz="12000" dirty="0" err="1" smtClean="0">
                <a:latin typeface="DevLys 040" pitchFamily="2" charset="0"/>
              </a:rPr>
              <a:t>dafMdk;sa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yafcr</a:t>
            </a:r>
            <a:r>
              <a:rPr lang="en-IN" sz="12000" dirty="0" smtClean="0">
                <a:latin typeface="DevLys 040" pitchFamily="2" charset="0"/>
              </a:rPr>
              <a:t> </a:t>
            </a:r>
            <a:r>
              <a:rPr lang="en-IN" sz="12000" dirty="0" err="1" smtClean="0">
                <a:latin typeface="DevLys 040" pitchFamily="2" charset="0"/>
              </a:rPr>
              <a:t>gS</a:t>
            </a:r>
            <a:r>
              <a:rPr lang="en-IN" sz="12000" dirty="0" smtClean="0">
                <a:latin typeface="DevLys 040" pitchFamily="2" charset="0"/>
              </a:rPr>
              <a:t>%&amp;</a:t>
            </a: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2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05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05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4419600"/>
          <a:ext cx="7772402" cy="210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4396"/>
                <a:gridCol w="1794915"/>
                <a:gridCol w="2904836"/>
                <a:gridCol w="2198255"/>
              </a:tblGrid>
              <a:tr h="61189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latin typeface="DevLys 010" pitchFamily="2" charset="0"/>
                        </a:rPr>
                        <a:t>l0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dz0</a:t>
                      </a:r>
                      <a:endParaRPr lang="en-US" sz="2400" b="1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 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ftys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uke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 pitchFamily="2" charset="0"/>
                        </a:rPr>
                        <a:t>vads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400" b="1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400" b="1" baseline="0" dirty="0" err="1" smtClean="0">
                          <a:latin typeface="DevLys 010" pitchFamily="2" charset="0"/>
                        </a:rPr>
                        <a:t>vof</a:t>
                      </a:r>
                      <a:r>
                        <a:rPr lang="en-US" sz="2400" b="1" baseline="0" dirty="0" smtClean="0">
                          <a:latin typeface="DevLys 010" pitchFamily="2" charset="0"/>
                        </a:rPr>
                        <a:t>/k</a:t>
                      </a:r>
                      <a:endParaRPr lang="en-US" sz="2400" b="1" dirty="0" smtClean="0">
                        <a:latin typeface="DevLys 010" pitchFamily="2" charset="0"/>
                      </a:endParaRPr>
                    </a:p>
                    <a:p>
                      <a:pPr algn="ctr"/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 pitchFamily="2" charset="0"/>
                        </a:rPr>
                        <a:t>dqy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yafcr</a:t>
                      </a:r>
                      <a:r>
                        <a:rPr lang="en-US" sz="2400" b="1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latin typeface="DevLys 010" pitchFamily="2" charset="0"/>
                        </a:rPr>
                        <a:t>dafMdk;sa</a:t>
                      </a:r>
                      <a:endParaRPr lang="en-US" sz="2400" b="1" dirty="0" smtClean="0">
                        <a:latin typeface="DevLys 010" pitchFamily="2" charset="0"/>
                      </a:endParaRPr>
                    </a:p>
                    <a:p>
                      <a:pPr algn="ctr"/>
                      <a:endParaRPr lang="en-US" sz="2400" b="1" dirty="0"/>
                    </a:p>
                  </a:txBody>
                  <a:tcPr/>
                </a:tc>
              </a:tr>
              <a:tr h="61189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1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latin typeface="DevLys 010" pitchFamily="2" charset="0"/>
                        </a:rPr>
                        <a:t>Hkksiky</a:t>
                      </a:r>
                      <a:endParaRPr lang="en-US" sz="24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 pitchFamily="2" charset="0"/>
                        </a:rPr>
                        <a:t>10@05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3@11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latin typeface="DevLys 010" pitchFamily="2" charset="0"/>
                        </a:rPr>
                        <a:t>04@11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05@14</a:t>
                      </a:r>
                      <a:endParaRPr lang="en-US" sz="24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 pitchFamily="2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 pitchFamily="2" charset="0"/>
                        </a:rPr>
                        <a:t>2</a:t>
                      </a:r>
                    </a:p>
                  </a:txBody>
                  <a:tcPr/>
                </a:tc>
              </a:tr>
              <a:tr h="34965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2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latin typeface="DevLys 010" pitchFamily="2" charset="0"/>
                        </a:rPr>
                        <a:t>Lhgksj</a:t>
                      </a:r>
                      <a:endParaRPr lang="en-US" sz="24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 pitchFamily="2" charset="0"/>
                        </a:rPr>
                        <a:t>10@12 </a:t>
                      </a:r>
                      <a:r>
                        <a:rPr lang="en-US" sz="24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dirty="0" smtClean="0">
                          <a:latin typeface="DevLys 010" pitchFamily="2" charset="0"/>
                        </a:rPr>
                        <a:t> 07@14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 pitchFamily="2" charset="0"/>
                        </a:rPr>
                        <a:t>1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305800" cy="6019800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endParaRPr lang="en-IN" sz="30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2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05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05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143000"/>
          <a:ext cx="7543801" cy="460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8678"/>
                <a:gridCol w="1742123"/>
                <a:gridCol w="2819400"/>
                <a:gridCol w="2133600"/>
              </a:tblGrid>
              <a:tr h="10108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3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jk;lsu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 pitchFamily="2" charset="0"/>
                        </a:rPr>
                        <a:t>08@95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03@00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latin typeface="DevLys 010" pitchFamily="2" charset="0"/>
                        </a:rPr>
                        <a:t>06@2000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09@05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latin typeface="DevLys 010" pitchFamily="2" charset="0"/>
                        </a:rPr>
                        <a:t>10@05 </a:t>
                      </a:r>
                      <a:r>
                        <a:rPr lang="en-US" sz="24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400" baseline="0" dirty="0" smtClean="0">
                          <a:latin typeface="DevLys 010" pitchFamily="2" charset="0"/>
                        </a:rPr>
                        <a:t> 03@11 </a:t>
                      </a:r>
                      <a:endParaRPr lang="en-US" sz="24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1</a:t>
                      </a:r>
                    </a:p>
                  </a:txBody>
                  <a:tcPr/>
                </a:tc>
              </a:tr>
              <a:tr h="127516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4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fofn'kk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08@95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03@2000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04@2000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01@02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02@02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02@06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03@06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03@11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04@11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11@12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1</a:t>
                      </a:r>
                      <a:endParaRPr lang="en-US" sz="3200" dirty="0" smtClean="0">
                        <a:latin typeface="DevLys 01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  <a:endParaRPr lang="en-US" sz="3200" dirty="0" smtClean="0">
                        <a:latin typeface="DevLys 010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DevLys 010" pitchFamily="2" charset="0"/>
                        </a:rPr>
                        <a:t>1</a:t>
                      </a:r>
                    </a:p>
                  </a:txBody>
                  <a:tcPr/>
                </a:tc>
              </a:tr>
              <a:tr h="57535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5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>
                          <a:latin typeface="DevLys 010" pitchFamily="2" charset="0"/>
                        </a:rPr>
                        <a:t>jktx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06@05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05@10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06@10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7@12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4</a:t>
                      </a:r>
                      <a:endParaRPr lang="en-US" sz="2000" dirty="0" smtClean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400" smtClean="0"/>
              <a:pPr/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305800" cy="556260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endParaRPr lang="en-IN" sz="3000" dirty="0" smtClean="0">
              <a:latin typeface="DevLys 040" pitchFamily="2" charset="0"/>
            </a:endParaRPr>
          </a:p>
          <a:p>
            <a:pPr algn="ctr">
              <a:buNone/>
            </a:pPr>
            <a:r>
              <a:rPr lang="en-IN" dirty="0" smtClean="0">
                <a:latin typeface="DevLys 040" pitchFamily="2" charset="0"/>
              </a:rPr>
              <a:t>		</a:t>
            </a: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2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05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05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005841"/>
          <a:ext cx="7543801" cy="524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8678"/>
                <a:gridCol w="1742123"/>
                <a:gridCol w="2819400"/>
                <a:gridCol w="2133600"/>
              </a:tblGrid>
              <a:tr h="111901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6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bUnkSj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08@95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03@2000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04@00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04@02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05@02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09@06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10@06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03@11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</a:txBody>
                  <a:tcPr/>
                </a:tc>
              </a:tr>
              <a:tr h="86077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7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kkj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12@01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09@06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10@05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03@11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04@11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03@12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</a:txBody>
                  <a:tcPr/>
                </a:tc>
              </a:tr>
              <a:tr h="344311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8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vyhjktiqj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latin typeface="DevLys 010" pitchFamily="2" charset="0"/>
                        </a:rPr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</a:tr>
              <a:tr h="62483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9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&gt;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kcqvk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01@02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08@07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09@07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08@14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DevLys 010" pitchFamily="2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DevLys 010" pitchFamily="2" charset="0"/>
                        </a:rPr>
                        <a:t>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>
                        <a:latin typeface="DevLys 01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305800" cy="556260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endParaRPr lang="en-IN" sz="3000" dirty="0" smtClean="0">
              <a:latin typeface="DevLys 040" pitchFamily="2" charset="0"/>
            </a:endParaRPr>
          </a:p>
          <a:p>
            <a:pPr algn="ctr">
              <a:buNone/>
            </a:pPr>
            <a:r>
              <a:rPr lang="en-IN" dirty="0" smtClean="0">
                <a:latin typeface="DevLys 040" pitchFamily="2" charset="0"/>
              </a:rPr>
              <a:t>		</a:t>
            </a: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9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2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05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05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1295400"/>
          <a:ext cx="7543801" cy="2919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8678"/>
                <a:gridCol w="1742123"/>
                <a:gridCol w="2819400"/>
                <a:gridCol w="2133600"/>
              </a:tblGrid>
              <a:tr h="28955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10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[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kjxkSu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08@06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03@11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4</a:t>
                      </a:r>
                    </a:p>
                  </a:txBody>
                  <a:tcPr/>
                </a:tc>
              </a:tr>
              <a:tr h="60254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11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cM+okuh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&amp;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&amp;</a:t>
                      </a:r>
                    </a:p>
                  </a:txBody>
                  <a:tcPr/>
                </a:tc>
              </a:tr>
              <a:tr h="131769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DevLys 010" pitchFamily="2" charset="0"/>
                        </a:rPr>
                        <a:t>12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[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k.Mok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08@98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03@00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04@00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03@02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04@02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08@05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09@05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08@06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382000" cy="632460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IN" sz="17600" b="1" u="sng" dirty="0" err="1" smtClean="0">
                <a:latin typeface="DevLys 040" pitchFamily="2" charset="0"/>
              </a:rPr>
              <a:t>ftyk</a:t>
            </a:r>
            <a:r>
              <a:rPr lang="en-IN" sz="17600" b="1" u="sng" dirty="0" smtClean="0">
                <a:latin typeface="DevLys 040" pitchFamily="2" charset="0"/>
              </a:rPr>
              <a:t> </a:t>
            </a:r>
            <a:r>
              <a:rPr lang="en-IN" sz="17600" b="1" u="sng" dirty="0" err="1" smtClean="0">
                <a:latin typeface="DevLys 040" pitchFamily="2" charset="0"/>
              </a:rPr>
              <a:t>dk;kZy</a:t>
            </a:r>
            <a:r>
              <a:rPr lang="en-IN" sz="17600" b="1" u="sng" dirty="0" smtClean="0">
                <a:latin typeface="DevLys 040" pitchFamily="2" charset="0"/>
              </a:rPr>
              <a:t>; </a:t>
            </a:r>
            <a:r>
              <a:rPr lang="en-IN" sz="17600" b="1" u="sng" dirty="0" err="1" smtClean="0">
                <a:latin typeface="DevLys 040" pitchFamily="2" charset="0"/>
              </a:rPr>
              <a:t>ls</a:t>
            </a:r>
            <a:r>
              <a:rPr lang="en-IN" sz="17600" b="1" u="sng" dirty="0" smtClean="0">
                <a:latin typeface="DevLys 040" pitchFamily="2" charset="0"/>
              </a:rPr>
              <a:t> </a:t>
            </a:r>
            <a:r>
              <a:rPr lang="en-IN" sz="17600" b="1" u="sng" dirty="0" err="1" smtClean="0">
                <a:latin typeface="DevLys 040" pitchFamily="2" charset="0"/>
              </a:rPr>
              <a:t>vis</a:t>
            </a:r>
            <a:r>
              <a:rPr lang="en-IN" sz="17600" b="1" u="sng" dirty="0" smtClean="0">
                <a:latin typeface="DevLys 040" pitchFamily="2" charset="0"/>
              </a:rPr>
              <a:t>{</a:t>
            </a:r>
            <a:r>
              <a:rPr lang="en-IN" sz="17600" b="1" u="sng" dirty="0" err="1" smtClean="0">
                <a:latin typeface="DevLys 040" pitchFamily="2" charset="0"/>
              </a:rPr>
              <a:t>kk;sa</a:t>
            </a:r>
            <a:r>
              <a:rPr lang="en-IN" sz="17600" b="1" u="sng" dirty="0" smtClean="0">
                <a:latin typeface="DevLys 040" pitchFamily="2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IN" sz="11600" dirty="0" err="1" smtClean="0">
                <a:latin typeface="DevLys 040" pitchFamily="2" charset="0"/>
              </a:rPr>
              <a:t>vf</a:t>
            </a:r>
            <a:r>
              <a:rPr lang="en-IN" sz="11600" dirty="0" smtClean="0">
                <a:latin typeface="DevLys 040" pitchFamily="2" charset="0"/>
              </a:rPr>
              <a:t>/</a:t>
            </a:r>
            <a:r>
              <a:rPr lang="en-IN" sz="11600" dirty="0" err="1" smtClean="0">
                <a:latin typeface="DevLys 040" pitchFamily="2" charset="0"/>
              </a:rPr>
              <a:t>kdrj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ftyk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dk;kZy;ksa</a:t>
            </a:r>
            <a:r>
              <a:rPr lang="en-IN" sz="11600" dirty="0" smtClean="0">
                <a:latin typeface="DevLys 040" pitchFamily="2" charset="0"/>
              </a:rPr>
              <a:t> dh </a:t>
            </a:r>
            <a:r>
              <a:rPr lang="en-IN" sz="11600" dirty="0" err="1" smtClean="0">
                <a:latin typeface="DevLys 040" pitchFamily="2" charset="0"/>
              </a:rPr>
              <a:t>yafcr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dafMdk;sa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vLFkk;h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vfxze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lek;kstu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uk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gksus</a:t>
            </a:r>
            <a:r>
              <a:rPr lang="en-IN" sz="11600" dirty="0" smtClean="0">
                <a:latin typeface="DevLys 040" pitchFamily="2" charset="0"/>
              </a:rPr>
              <a:t> ,</a:t>
            </a:r>
            <a:r>
              <a:rPr lang="en-IN" sz="11600" dirty="0" err="1" smtClean="0">
                <a:latin typeface="DevLys 040" pitchFamily="2" charset="0"/>
              </a:rPr>
              <a:t>oa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izfrHkwfr</a:t>
            </a:r>
            <a:r>
              <a:rPr lang="en-IN" sz="11600" dirty="0" smtClean="0">
                <a:latin typeface="DevLys 040" pitchFamily="2" charset="0"/>
              </a:rPr>
              <a:t> fu{</a:t>
            </a:r>
            <a:r>
              <a:rPr lang="en-IN" sz="11600" dirty="0" err="1" smtClean="0">
                <a:latin typeface="DevLys 040" pitchFamily="2" charset="0"/>
              </a:rPr>
              <a:t>ksi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jkf’k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dks</a:t>
            </a:r>
            <a:r>
              <a:rPr lang="en-IN" sz="11600" dirty="0" smtClean="0">
                <a:latin typeface="DevLys 040" pitchFamily="2" charset="0"/>
              </a:rPr>
              <a:t> '</a:t>
            </a:r>
            <a:r>
              <a:rPr lang="en-IN" sz="11600" dirty="0" err="1" smtClean="0">
                <a:latin typeface="DevLys 040" pitchFamily="2" charset="0"/>
              </a:rPr>
              <a:t>kklu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ds</a:t>
            </a:r>
            <a:r>
              <a:rPr lang="en-IN" sz="11600" dirty="0" smtClean="0">
                <a:latin typeface="DevLys 040" pitchFamily="2" charset="0"/>
              </a:rPr>
              <a:t> [</a:t>
            </a:r>
            <a:r>
              <a:rPr lang="en-IN" sz="11600" dirty="0" err="1" smtClean="0">
                <a:latin typeface="DevLys 040" pitchFamily="2" charset="0"/>
              </a:rPr>
              <a:t>kkrs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esa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tek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uk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djus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laca</a:t>
            </a:r>
            <a:r>
              <a:rPr lang="en-IN" sz="11600" dirty="0" smtClean="0">
                <a:latin typeface="DevLys 040" pitchFamily="2" charset="0"/>
              </a:rPr>
              <a:t>/</a:t>
            </a:r>
            <a:r>
              <a:rPr lang="en-IN" sz="11600" dirty="0" err="1" smtClean="0">
                <a:latin typeface="DevLys 040" pitchFamily="2" charset="0"/>
              </a:rPr>
              <a:t>kh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gSA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vr</a:t>
            </a:r>
            <a:r>
              <a:rPr lang="en-IN" sz="11600" dirty="0" smtClean="0">
                <a:latin typeface="DevLys 040" pitchFamily="2" charset="0"/>
              </a:rPr>
              <a:t>% </a:t>
            </a:r>
            <a:r>
              <a:rPr lang="en-IN" sz="11600" dirty="0" err="1" smtClean="0">
                <a:latin typeface="DevLys 040" pitchFamily="2" charset="0"/>
              </a:rPr>
              <a:t>tc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Hkh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fdlh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dks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vfxze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iznk</a:t>
            </a:r>
            <a:r>
              <a:rPr lang="en-IN" sz="11600" dirty="0" smtClean="0">
                <a:latin typeface="DevLys 040" pitchFamily="2" charset="0"/>
              </a:rPr>
              <a:t>; </a:t>
            </a:r>
            <a:r>
              <a:rPr lang="en-IN" sz="11600" dirty="0" err="1" smtClean="0">
                <a:latin typeface="DevLys 040" pitchFamily="2" charset="0"/>
              </a:rPr>
              <a:t>fd;k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tk;s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mldk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lek;kstu</a:t>
            </a:r>
            <a:r>
              <a:rPr lang="en-IN" sz="11600" dirty="0" smtClean="0">
                <a:latin typeface="DevLys 040" pitchFamily="2" charset="0"/>
              </a:rPr>
              <a:t> e0iz0 '</a:t>
            </a:r>
            <a:r>
              <a:rPr lang="en-IN" sz="11600" dirty="0" err="1" smtClean="0">
                <a:latin typeface="DevLys 040" pitchFamily="2" charset="0"/>
              </a:rPr>
              <a:t>kklu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foRr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foHkkx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ifji</a:t>
            </a:r>
            <a:r>
              <a:rPr lang="en-IN" sz="11600" dirty="0" smtClean="0">
                <a:latin typeface="DevLys 040" pitchFamily="2" charset="0"/>
              </a:rPr>
              <a:t>= </a:t>
            </a:r>
            <a:r>
              <a:rPr lang="en-IN" sz="11600" dirty="0" err="1" smtClean="0">
                <a:latin typeface="DevLys 040" pitchFamily="2" charset="0"/>
              </a:rPr>
              <a:t>dzekad</a:t>
            </a:r>
            <a:r>
              <a:rPr lang="en-IN" sz="11600" dirty="0" smtClean="0">
                <a:latin typeface="DevLys 040" pitchFamily="2" charset="0"/>
              </a:rPr>
              <a:t> 1927@2001@lh0@4 </a:t>
            </a:r>
            <a:r>
              <a:rPr lang="en-IN" sz="11600" dirty="0" err="1" smtClean="0">
                <a:latin typeface="DevLys 040" pitchFamily="2" charset="0"/>
              </a:rPr>
              <a:t>fnukad</a:t>
            </a:r>
            <a:r>
              <a:rPr lang="en-IN" sz="11600" dirty="0" smtClean="0">
                <a:latin typeface="DevLys 040" pitchFamily="2" charset="0"/>
              </a:rPr>
              <a:t> 11@10@2001 </a:t>
            </a:r>
            <a:r>
              <a:rPr lang="en-IN" sz="11600" dirty="0" err="1" smtClean="0">
                <a:latin typeface="DevLys 040" pitchFamily="2" charset="0"/>
              </a:rPr>
              <a:t>esa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fufgr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izko</a:t>
            </a:r>
            <a:r>
              <a:rPr lang="en-IN" sz="11600" dirty="0" smtClean="0">
                <a:latin typeface="DevLys 040" pitchFamily="2" charset="0"/>
              </a:rPr>
              <a:t>/</a:t>
            </a:r>
            <a:r>
              <a:rPr lang="en-IN" sz="11600" dirty="0" err="1" smtClean="0">
                <a:latin typeface="DevLys 040" pitchFamily="2" charset="0"/>
              </a:rPr>
              <a:t>kku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vuqlkj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vfxze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izkIr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djus</a:t>
            </a:r>
            <a:r>
              <a:rPr lang="en-IN" sz="11600" dirty="0" smtClean="0">
                <a:latin typeface="DevLys 040" pitchFamily="2" charset="0"/>
              </a:rPr>
              <a:t> dh </a:t>
            </a:r>
            <a:r>
              <a:rPr lang="en-IN" sz="11600" dirty="0" err="1" smtClean="0">
                <a:latin typeface="DevLys 040" pitchFamily="2" charset="0"/>
              </a:rPr>
              <a:t>fnukad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rhu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ekg</a:t>
            </a:r>
            <a:r>
              <a:rPr lang="en-IN" sz="11600" dirty="0" smtClean="0">
                <a:latin typeface="DevLys 040" pitchFamily="2" charset="0"/>
              </a:rPr>
              <a:t> rd </a:t>
            </a:r>
            <a:r>
              <a:rPr lang="en-IN" sz="11600" dirty="0" err="1" smtClean="0">
                <a:latin typeface="DevLys 040" pitchFamily="2" charset="0"/>
              </a:rPr>
              <a:t>vFkok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foRrh</a:t>
            </a:r>
            <a:r>
              <a:rPr lang="en-IN" sz="11600" dirty="0" smtClean="0">
                <a:latin typeface="DevLys 040" pitchFamily="2" charset="0"/>
              </a:rPr>
              <a:t>; </a:t>
            </a:r>
            <a:r>
              <a:rPr lang="en-IN" sz="11600" dirty="0" err="1" smtClean="0">
                <a:latin typeface="DevLys 040" pitchFamily="2" charset="0"/>
              </a:rPr>
              <a:t>o"kZ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vafre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ekg</a:t>
            </a:r>
            <a:r>
              <a:rPr lang="en-IN" sz="11600" dirty="0" smtClean="0">
                <a:latin typeface="DevLys 040" pitchFamily="2" charset="0"/>
              </a:rPr>
              <a:t> ¼ekpZ½ </a:t>
            </a:r>
            <a:r>
              <a:rPr lang="en-IN" sz="11600" dirty="0" err="1" smtClean="0">
                <a:latin typeface="DevLys 040" pitchFamily="2" charset="0"/>
              </a:rPr>
              <a:t>tks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Hkh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igys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gks</a:t>
            </a:r>
            <a:r>
              <a:rPr lang="en-IN" sz="11600" dirty="0" smtClean="0">
                <a:latin typeface="DevLys 040" pitchFamily="2" charset="0"/>
              </a:rPr>
              <a:t> rd </a:t>
            </a:r>
            <a:r>
              <a:rPr lang="en-IN" sz="11600" dirty="0" err="1" smtClean="0">
                <a:latin typeface="DevLys 040" pitchFamily="2" charset="0"/>
              </a:rPr>
              <a:t>vfuok;Zr</a:t>
            </a:r>
            <a:r>
              <a:rPr lang="en-IN" sz="11600" dirty="0" smtClean="0">
                <a:latin typeface="DevLys 040" pitchFamily="2" charset="0"/>
              </a:rPr>
              <a:t>% </a:t>
            </a:r>
            <a:r>
              <a:rPr lang="en-IN" sz="11600" dirty="0" err="1" smtClean="0">
                <a:latin typeface="DevLys 040" pitchFamily="2" charset="0"/>
              </a:rPr>
              <a:t>djk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fy;k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tkosA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rkfd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Hkfo</a:t>
            </a:r>
            <a:r>
              <a:rPr lang="en-IN" sz="11600" dirty="0" smtClean="0">
                <a:latin typeface="DevLys 040" pitchFamily="2" charset="0"/>
              </a:rPr>
              <a:t>"; </a:t>
            </a:r>
            <a:r>
              <a:rPr lang="en-IN" sz="11600" dirty="0" err="1" smtClean="0">
                <a:latin typeface="DevLys 040" pitchFamily="2" charset="0"/>
              </a:rPr>
              <a:t>esa</a:t>
            </a:r>
            <a:r>
              <a:rPr lang="en-IN" sz="11600" dirty="0" smtClean="0">
                <a:latin typeface="DevLys 040" pitchFamily="2" charset="0"/>
              </a:rPr>
              <a:t> ,</a:t>
            </a:r>
            <a:r>
              <a:rPr lang="en-IN" sz="11600" dirty="0" err="1" smtClean="0">
                <a:latin typeface="DevLys 040" pitchFamily="2" charset="0"/>
              </a:rPr>
              <a:t>slh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dafMdk;sa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uk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cusA</a:t>
            </a:r>
            <a:endParaRPr lang="en-IN" sz="116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mijksDr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dafMdk;sa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dk;kZy</a:t>
            </a:r>
            <a:r>
              <a:rPr lang="en-IN" sz="11600" dirty="0" smtClean="0">
                <a:latin typeface="DevLys 040" pitchFamily="2" charset="0"/>
              </a:rPr>
              <a:t>; </a:t>
            </a:r>
            <a:r>
              <a:rPr lang="en-IN" sz="11600" dirty="0" err="1" smtClean="0">
                <a:latin typeface="DevLys 040" pitchFamily="2" charset="0"/>
              </a:rPr>
              <a:t>esa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miyC</a:t>
            </a:r>
            <a:r>
              <a:rPr lang="en-IN" sz="11600" dirty="0" smtClean="0">
                <a:latin typeface="DevLys 040" pitchFamily="2" charset="0"/>
              </a:rPr>
              <a:t>/k </a:t>
            </a:r>
            <a:r>
              <a:rPr lang="en-IN" sz="11600" dirty="0" err="1" smtClean="0">
                <a:latin typeface="DevLys 040" pitchFamily="2" charset="0"/>
              </a:rPr>
              <a:t>vfHkys</a:t>
            </a:r>
            <a:r>
              <a:rPr lang="en-IN" sz="11600" dirty="0" smtClean="0">
                <a:latin typeface="DevLys 040" pitchFamily="2" charset="0"/>
              </a:rPr>
              <a:t>[k </a:t>
            </a:r>
            <a:r>
              <a:rPr lang="en-IN" sz="11600" dirty="0" err="1" smtClean="0">
                <a:latin typeface="DevLys 040" pitchFamily="2" charset="0"/>
              </a:rPr>
              <a:t>ds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vk</a:t>
            </a:r>
            <a:r>
              <a:rPr lang="en-IN" sz="11600" dirty="0" smtClean="0">
                <a:latin typeface="DevLys 040" pitchFamily="2" charset="0"/>
              </a:rPr>
              <a:t>/</a:t>
            </a:r>
            <a:r>
              <a:rPr lang="en-IN" sz="11600" dirty="0" err="1" smtClean="0">
                <a:latin typeface="DevLys 040" pitchFamily="2" charset="0"/>
              </a:rPr>
              <a:t>kkj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ij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n’kkZ;h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xbZ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gS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mDr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dafMdkvksa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vfrfjDr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vkids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ftys</a:t>
            </a:r>
            <a:r>
              <a:rPr lang="en-IN" sz="11600" dirty="0" smtClean="0">
                <a:latin typeface="DevLys 040" pitchFamily="2" charset="0"/>
              </a:rPr>
              <a:t> dh </a:t>
            </a:r>
            <a:r>
              <a:rPr lang="en-IN" sz="11600" dirty="0" err="1" smtClean="0">
                <a:latin typeface="DevLys 040" pitchFamily="2" charset="0"/>
              </a:rPr>
              <a:t>vkSj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Hkh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ftruh</a:t>
            </a:r>
            <a:r>
              <a:rPr lang="en-IN" sz="11600" dirty="0" smtClean="0">
                <a:latin typeface="DevLys 040" pitchFamily="2" charset="0"/>
              </a:rPr>
              <a:t>  </a:t>
            </a:r>
            <a:r>
              <a:rPr lang="en-IN" sz="11600" dirty="0" err="1" smtClean="0">
                <a:latin typeface="DevLys 040" pitchFamily="2" charset="0"/>
              </a:rPr>
              <a:t>dafMdk;sa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yafcr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gS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muds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tcko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rS;kj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lR;kfir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lg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vfHkys</a:t>
            </a:r>
            <a:r>
              <a:rPr lang="en-IN" sz="11600" dirty="0" smtClean="0">
                <a:latin typeface="DevLys 040" pitchFamily="2" charset="0"/>
              </a:rPr>
              <a:t>[</a:t>
            </a:r>
            <a:r>
              <a:rPr lang="en-IN" sz="11600" dirty="0" err="1" smtClean="0">
                <a:latin typeface="DevLys 040" pitchFamily="2" charset="0"/>
              </a:rPr>
              <a:t>kksa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lfgr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vk;ksx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dks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rRdky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fHktok;s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rkfd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egkys</a:t>
            </a:r>
            <a:r>
              <a:rPr lang="en-IN" sz="11600" dirty="0" smtClean="0">
                <a:latin typeface="DevLys 040" pitchFamily="2" charset="0"/>
              </a:rPr>
              <a:t>[</a:t>
            </a:r>
            <a:r>
              <a:rPr lang="en-IN" sz="11600" dirty="0" err="1" smtClean="0">
                <a:latin typeface="DevLys 040" pitchFamily="2" charset="0"/>
              </a:rPr>
              <a:t>kkdkj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dk;kZy</a:t>
            </a:r>
            <a:r>
              <a:rPr lang="en-IN" sz="11600" dirty="0" smtClean="0">
                <a:latin typeface="DevLys 040" pitchFamily="2" charset="0"/>
              </a:rPr>
              <a:t>; </a:t>
            </a:r>
            <a:r>
              <a:rPr lang="en-IN" sz="11600" dirty="0" err="1" smtClean="0">
                <a:latin typeface="DevLys 040" pitchFamily="2" charset="0"/>
              </a:rPr>
              <a:t>ls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dafMdk;s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foyksfir</a:t>
            </a:r>
            <a:r>
              <a:rPr lang="en-IN" sz="11600" dirty="0" smtClean="0">
                <a:latin typeface="DevLys 040" pitchFamily="2" charset="0"/>
              </a:rPr>
              <a:t> dh </a:t>
            </a:r>
            <a:r>
              <a:rPr lang="en-IN" sz="11600" dirty="0" err="1" smtClean="0">
                <a:latin typeface="DevLys 040" pitchFamily="2" charset="0"/>
              </a:rPr>
              <a:t>tk</a:t>
            </a:r>
            <a:r>
              <a:rPr lang="en-IN" sz="11600" dirty="0" smtClean="0">
                <a:latin typeface="DevLys 040" pitchFamily="2" charset="0"/>
              </a:rPr>
              <a:t> </a:t>
            </a:r>
            <a:r>
              <a:rPr lang="en-IN" sz="11600" dirty="0" err="1" smtClean="0">
                <a:latin typeface="DevLys 040" pitchFamily="2" charset="0"/>
              </a:rPr>
              <a:t>ldsA</a:t>
            </a:r>
            <a:r>
              <a:rPr lang="en-IN" sz="116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105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105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endParaRPr lang="en-IN" sz="1100" dirty="0" smtClean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305800" cy="1371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IN" sz="4400" b="1" u="sng" dirty="0" err="1" smtClean="0">
                <a:latin typeface="DevLys 040" pitchFamily="2" charset="0"/>
              </a:rPr>
              <a:t>Yks</a:t>
            </a:r>
            <a:r>
              <a:rPr lang="en-IN" sz="4400" b="1" u="sng" dirty="0" smtClean="0">
                <a:latin typeface="DevLys 040" pitchFamily="2" charset="0"/>
              </a:rPr>
              <a:t>[</a:t>
            </a:r>
            <a:r>
              <a:rPr lang="en-IN" sz="4400" b="1" u="sng" dirty="0" err="1" smtClean="0">
                <a:latin typeface="DevLys 040" pitchFamily="2" charset="0"/>
              </a:rPr>
              <a:t>kk</a:t>
            </a:r>
            <a:r>
              <a:rPr lang="en-IN" sz="4400" b="1" u="sng" dirty="0" smtClean="0">
                <a:latin typeface="DevLys 040" pitchFamily="2" charset="0"/>
              </a:rPr>
              <a:t> '</a:t>
            </a:r>
            <a:r>
              <a:rPr lang="en-IN" sz="4400" b="1" u="sng" dirty="0" err="1" smtClean="0">
                <a:latin typeface="DevLys 040" pitchFamily="2" charset="0"/>
              </a:rPr>
              <a:t>kk</a:t>
            </a:r>
            <a:r>
              <a:rPr lang="en-IN" sz="4400" b="1" u="sng" dirty="0" smtClean="0">
                <a:latin typeface="DevLys 040" pitchFamily="2" charset="0"/>
              </a:rPr>
              <a:t>[</a:t>
            </a:r>
            <a:r>
              <a:rPr lang="en-IN" sz="4400" b="1" u="sng" dirty="0" err="1" smtClean="0">
                <a:latin typeface="DevLys 040" pitchFamily="2" charset="0"/>
              </a:rPr>
              <a:t>kk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esa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fd;s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tkus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okys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dk;Z</a:t>
            </a:r>
            <a:r>
              <a:rPr lang="en-IN" sz="4400" b="1" u="sng" dirty="0" smtClean="0">
                <a:latin typeface="DevLys 040" pitchFamily="2" charset="0"/>
              </a:rPr>
              <a:t> ,</a:t>
            </a:r>
            <a:r>
              <a:rPr lang="en-IN" sz="4400" b="1" u="sng" dirty="0" err="1" smtClean="0">
                <a:latin typeface="DevLys 040" pitchFamily="2" charset="0"/>
              </a:rPr>
              <a:t>oa</a:t>
            </a:r>
            <a:r>
              <a:rPr lang="en-IN" sz="4400" b="1" u="sng" dirty="0" smtClean="0">
                <a:latin typeface="DevLys 040" pitchFamily="2" charset="0"/>
              </a:rPr>
              <a:t> la/</a:t>
            </a:r>
            <a:r>
              <a:rPr lang="en-IN" sz="4400" b="1" u="sng" dirty="0" err="1" smtClean="0">
                <a:latin typeface="DevLys 040" pitchFamily="2" charset="0"/>
              </a:rPr>
              <a:t>kkfjr</a:t>
            </a:r>
            <a:r>
              <a:rPr lang="en-IN" sz="4400" b="1" u="sng" dirty="0" smtClean="0">
                <a:latin typeface="DevLys 040" pitchFamily="2" charset="0"/>
              </a:rPr>
              <a:t> dh </a:t>
            </a:r>
            <a:r>
              <a:rPr lang="en-IN" sz="4400" b="1" u="sng" dirty="0" err="1" smtClean="0">
                <a:latin typeface="DevLys 040" pitchFamily="2" charset="0"/>
              </a:rPr>
              <a:t>tkus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okyh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iaft;ka</a:t>
            </a:r>
            <a:endParaRPr lang="en-IN" sz="4400" b="1" u="sng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b="1" dirty="0" smtClean="0">
                <a:latin typeface="DevLys 040" pitchFamily="2" charset="0"/>
              </a:rPr>
              <a:t>	</a:t>
            </a:r>
            <a:r>
              <a:rPr lang="en-IN" dirty="0" smtClean="0">
                <a:latin typeface="DevLys 040" pitchFamily="2" charset="0"/>
              </a:rPr>
              <a:t>	</a:t>
            </a:r>
            <a:endParaRPr lang="en-US" sz="105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05800" cy="5638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IN" sz="3600" b="1" u="sng" dirty="0" err="1" smtClean="0">
                <a:latin typeface="DevLys 040" pitchFamily="2" charset="0"/>
              </a:rPr>
              <a:t>Yks</a:t>
            </a:r>
            <a:r>
              <a:rPr lang="en-IN" sz="3600" b="1" u="sng" dirty="0" smtClean="0">
                <a:latin typeface="DevLys 040" pitchFamily="2" charset="0"/>
              </a:rPr>
              <a:t>[</a:t>
            </a:r>
            <a:r>
              <a:rPr lang="en-IN" sz="3600" b="1" u="sng" dirty="0" err="1" smtClean="0">
                <a:latin typeface="DevLys 040" pitchFamily="2" charset="0"/>
              </a:rPr>
              <a:t>kk</a:t>
            </a:r>
            <a:r>
              <a:rPr lang="en-IN" sz="3600" b="1" u="sng" dirty="0" smtClean="0">
                <a:latin typeface="DevLys 040" pitchFamily="2" charset="0"/>
              </a:rPr>
              <a:t> '</a:t>
            </a:r>
            <a:r>
              <a:rPr lang="en-IN" sz="3600" b="1" u="sng" dirty="0" err="1" smtClean="0">
                <a:latin typeface="DevLys 040" pitchFamily="2" charset="0"/>
              </a:rPr>
              <a:t>kk</a:t>
            </a:r>
            <a:r>
              <a:rPr lang="en-IN" sz="3600" b="1" u="sng" dirty="0" smtClean="0">
                <a:latin typeface="DevLys 040" pitchFamily="2" charset="0"/>
              </a:rPr>
              <a:t>[</a:t>
            </a:r>
            <a:r>
              <a:rPr lang="en-IN" sz="3600" b="1" u="sng" dirty="0" err="1" smtClean="0">
                <a:latin typeface="DevLys 040" pitchFamily="2" charset="0"/>
              </a:rPr>
              <a:t>kk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esa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fd;s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tkus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okys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dk;Z</a:t>
            </a:r>
            <a:r>
              <a:rPr lang="en-IN" sz="3600" b="1" u="sng" dirty="0" smtClean="0">
                <a:latin typeface="DevLys 040" pitchFamily="2" charset="0"/>
              </a:rPr>
              <a:t> ,</a:t>
            </a:r>
            <a:r>
              <a:rPr lang="en-IN" sz="3600" b="1" u="sng" dirty="0" err="1" smtClean="0">
                <a:latin typeface="DevLys 040" pitchFamily="2" charset="0"/>
              </a:rPr>
              <a:t>oa</a:t>
            </a:r>
            <a:r>
              <a:rPr lang="en-IN" sz="3600" b="1" u="sng" dirty="0" smtClean="0">
                <a:latin typeface="DevLys 040" pitchFamily="2" charset="0"/>
              </a:rPr>
              <a:t> la/</a:t>
            </a:r>
            <a:r>
              <a:rPr lang="en-IN" sz="3600" b="1" u="sng" dirty="0" err="1" smtClean="0">
                <a:latin typeface="DevLys 040" pitchFamily="2" charset="0"/>
              </a:rPr>
              <a:t>kkfjr</a:t>
            </a:r>
            <a:r>
              <a:rPr lang="en-IN" sz="3600" b="1" u="sng" dirty="0" smtClean="0">
                <a:latin typeface="DevLys 040" pitchFamily="2" charset="0"/>
              </a:rPr>
              <a:t> dh </a:t>
            </a:r>
            <a:r>
              <a:rPr lang="en-IN" sz="3600" b="1" u="sng" dirty="0" err="1" smtClean="0">
                <a:latin typeface="DevLys 040" pitchFamily="2" charset="0"/>
              </a:rPr>
              <a:t>tkus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okyh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iaft;ka</a:t>
            </a:r>
            <a:endParaRPr lang="en-IN" sz="3600" b="1" u="sng" dirty="0" smtClean="0">
              <a:latin typeface="DevLys 040" pitchFamily="2" charset="0"/>
            </a:endParaRPr>
          </a:p>
          <a:p>
            <a:pPr algn="ctr">
              <a:buNone/>
            </a:pPr>
            <a:r>
              <a:rPr lang="en-IN" sz="3000" b="1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ys</a:t>
            </a:r>
            <a:r>
              <a:rPr lang="en-IN" sz="3600" b="1" u="sng" dirty="0" smtClean="0">
                <a:latin typeface="DevLys 040" pitchFamily="2" charset="0"/>
              </a:rPr>
              <a:t>[</a:t>
            </a:r>
            <a:r>
              <a:rPr lang="en-IN" sz="3600" b="1" u="sng" dirty="0" err="1" smtClean="0">
                <a:latin typeface="DevLys 040" pitchFamily="2" charset="0"/>
              </a:rPr>
              <a:t>kk</a:t>
            </a:r>
            <a:r>
              <a:rPr lang="en-IN" sz="3600" b="1" u="sng" dirty="0" smtClean="0">
                <a:latin typeface="DevLys 040" pitchFamily="2" charset="0"/>
              </a:rPr>
              <a:t> '</a:t>
            </a:r>
            <a:r>
              <a:rPr lang="en-IN" sz="3600" b="1" u="sng" dirty="0" err="1" smtClean="0">
                <a:latin typeface="DevLys 040" pitchFamily="2" charset="0"/>
              </a:rPr>
              <a:t>kk</a:t>
            </a:r>
            <a:r>
              <a:rPr lang="en-IN" sz="3600" b="1" u="sng" dirty="0" smtClean="0">
                <a:latin typeface="DevLys 040" pitchFamily="2" charset="0"/>
              </a:rPr>
              <a:t>[</a:t>
            </a:r>
            <a:r>
              <a:rPr lang="en-IN" sz="3600" b="1" u="sng" dirty="0" err="1" smtClean="0">
                <a:latin typeface="DevLys 040" pitchFamily="2" charset="0"/>
              </a:rPr>
              <a:t>kk</a:t>
            </a:r>
            <a:r>
              <a:rPr lang="en-IN" sz="3600" b="1" u="sng" dirty="0" smtClean="0">
                <a:latin typeface="DevLys 040" pitchFamily="2" charset="0"/>
              </a:rPr>
              <a:t> }</a:t>
            </a:r>
            <a:r>
              <a:rPr lang="en-IN" sz="3600" b="1" u="sng" dirty="0" err="1" smtClean="0">
                <a:latin typeface="DevLys 040" pitchFamily="2" charset="0"/>
              </a:rPr>
              <a:t>kjk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fd;s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tkus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okys</a:t>
            </a:r>
            <a:r>
              <a:rPr lang="en-IN" sz="3600" b="1" u="sng" dirty="0" smtClean="0">
                <a:latin typeface="DevLys 040" pitchFamily="2" charset="0"/>
              </a:rPr>
              <a:t> </a:t>
            </a:r>
            <a:r>
              <a:rPr lang="en-IN" sz="3600" b="1" u="sng" dirty="0" err="1" smtClean="0">
                <a:latin typeface="DevLys 040" pitchFamily="2" charset="0"/>
              </a:rPr>
              <a:t>dk;Z</a:t>
            </a:r>
            <a:endParaRPr lang="en-IN" sz="2800" b="1" u="sng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3200" dirty="0" smtClean="0">
                <a:latin typeface="DevLys 040" pitchFamily="2" charset="0"/>
              </a:rPr>
              <a:t>1-</a:t>
            </a:r>
            <a:r>
              <a:rPr lang="en-IN" sz="3200" u="sng" dirty="0" err="1" smtClean="0">
                <a:latin typeface="DevLys 040" pitchFamily="2" charset="0"/>
              </a:rPr>
              <a:t>ns;d</a:t>
            </a:r>
            <a:r>
              <a:rPr lang="en-IN" sz="3200" u="sng" dirty="0" smtClean="0">
                <a:latin typeface="DevLys 040" pitchFamily="2" charset="0"/>
              </a:rPr>
              <a:t> </a:t>
            </a:r>
            <a:r>
              <a:rPr lang="en-IN" sz="3200" u="sng" dirty="0" err="1" smtClean="0">
                <a:latin typeface="DevLys 040" pitchFamily="2" charset="0"/>
              </a:rPr>
              <a:t>rS;kj</a:t>
            </a:r>
            <a:r>
              <a:rPr lang="en-IN" sz="3200" u="sng" dirty="0" smtClean="0">
                <a:latin typeface="DevLys 040" pitchFamily="2" charset="0"/>
              </a:rPr>
              <a:t> </a:t>
            </a:r>
            <a:r>
              <a:rPr lang="en-IN" sz="3200" u="sng" dirty="0" err="1" smtClean="0">
                <a:latin typeface="DevLys 040" pitchFamily="2" charset="0"/>
              </a:rPr>
              <a:t>djuk</a:t>
            </a:r>
            <a:r>
              <a:rPr lang="en-IN" sz="3200" u="sng" dirty="0" smtClean="0">
                <a:latin typeface="DevLys 040" pitchFamily="2" charset="0"/>
              </a:rPr>
              <a:t> </a:t>
            </a:r>
            <a:r>
              <a:rPr lang="en-IN" sz="3200" dirty="0" smtClean="0">
                <a:latin typeface="DevLys 040" pitchFamily="2" charset="0"/>
              </a:rPr>
              <a:t>&amp;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@</a:t>
            </a:r>
            <a:r>
              <a:rPr lang="en-IN" sz="3200" dirty="0" err="1" smtClean="0">
                <a:latin typeface="DevLys 040" pitchFamily="2" charset="0"/>
              </a:rPr>
              <a:t>daVsatsalh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	@;k=k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@</a:t>
            </a:r>
            <a:r>
              <a:rPr lang="en-IN" sz="3200" dirty="0" err="1" smtClean="0">
                <a:latin typeface="DevLys 040" pitchFamily="2" charset="0"/>
              </a:rPr>
              <a:t>fpfdRlk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	@th0ih0,Q0@Mh0ih0,Q0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@,fj;j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lsokfuo`fRr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LoRoksa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bR;kfn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Hkqxrku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gsrq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rS;kj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x;s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vkWuykbu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dks"kky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izsf"kr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djukA</a:t>
            </a:r>
            <a:endParaRPr lang="en-IN" sz="32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3200" dirty="0" smtClean="0">
                <a:latin typeface="DevLys 040" pitchFamily="2" charset="0"/>
              </a:rPr>
              <a:t>2-</a:t>
            </a:r>
            <a:r>
              <a:rPr lang="en-IN" sz="3200" dirty="0" err="1" smtClean="0">
                <a:latin typeface="DevLys 040" pitchFamily="2" charset="0"/>
              </a:rPr>
              <a:t>ns;dksa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Hkqxrku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i’pkr</a:t>
            </a:r>
            <a:r>
              <a:rPr lang="en-IN" sz="3200" dirty="0" smtClean="0">
                <a:latin typeface="DevLys 040" pitchFamily="2" charset="0"/>
              </a:rPr>
              <a:t>~ </a:t>
            </a:r>
            <a:r>
              <a:rPr lang="en-IN" sz="3200" dirty="0" err="1" smtClean="0">
                <a:latin typeface="DevLys 040" pitchFamily="2" charset="0"/>
              </a:rPr>
              <a:t>fjdfUlys’ku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fjiksVZ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ds’kcqd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izfo`f"V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djukA</a:t>
            </a:r>
            <a:endParaRPr lang="en-IN" sz="32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2800" b="1" dirty="0" smtClean="0">
                <a:latin typeface="DevLys 040" pitchFamily="2" charset="0"/>
              </a:rPr>
              <a:t>	</a:t>
            </a:r>
            <a:r>
              <a:rPr lang="en-IN" sz="2800" dirty="0" smtClean="0">
                <a:latin typeface="DevLys 040" pitchFamily="2" charset="0"/>
              </a:rPr>
              <a:t>	</a:t>
            </a:r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1054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3-izR;sd </a:t>
            </a:r>
            <a:r>
              <a:rPr lang="en-IN" sz="3200" dirty="0" err="1" smtClean="0">
                <a:latin typeface="DevLys 040" pitchFamily="2" charset="0"/>
              </a:rPr>
              <a:t>o"kZ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vizSy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ekg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foHkkxh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Hkfo</a:t>
            </a:r>
            <a:r>
              <a:rPr lang="en-IN" sz="3200" dirty="0" smtClean="0">
                <a:latin typeface="DevLys 040" pitchFamily="2" charset="0"/>
              </a:rPr>
              <a:t>"; </a:t>
            </a:r>
            <a:r>
              <a:rPr lang="en-IN" sz="3200" dirty="0" err="1" smtClean="0">
                <a:latin typeface="DevLys 040" pitchFamily="2" charset="0"/>
              </a:rPr>
              <a:t>fuf</a:t>
            </a:r>
            <a:r>
              <a:rPr lang="en-IN" sz="3200" dirty="0" smtClean="0">
                <a:latin typeface="DevLys 040" pitchFamily="2" charset="0"/>
              </a:rPr>
              <a:t>/k </a:t>
            </a:r>
            <a:r>
              <a:rPr lang="en-IN" sz="3200" dirty="0" err="1" smtClean="0">
                <a:latin typeface="DevLys 040" pitchFamily="2" charset="0"/>
              </a:rPr>
              <a:t>ys</a:t>
            </a:r>
            <a:r>
              <a:rPr lang="en-IN" sz="3200" dirty="0" smtClean="0">
                <a:latin typeface="DevLys 040" pitchFamily="2" charset="0"/>
              </a:rPr>
              <a:t>[</a:t>
            </a:r>
            <a:r>
              <a:rPr lang="en-IN" sz="3200" dirty="0" err="1" smtClean="0">
                <a:latin typeface="DevLys 040" pitchFamily="2" charset="0"/>
              </a:rPr>
              <a:t>kk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iphZ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tkjh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djukA</a:t>
            </a:r>
            <a:r>
              <a:rPr lang="en-IN" sz="32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4-vk;dj </a:t>
            </a:r>
            <a:r>
              <a:rPr lang="en-IN" sz="3200" dirty="0" err="1" smtClean="0">
                <a:latin typeface="DevLys 040" pitchFamily="2" charset="0"/>
              </a:rPr>
              <a:t>laca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kh</a:t>
            </a:r>
            <a:r>
              <a:rPr lang="en-IN" sz="3200" dirty="0" smtClean="0">
                <a:latin typeface="DevLys 040" pitchFamily="2" charset="0"/>
              </a:rPr>
              <a:t> =</a:t>
            </a:r>
            <a:r>
              <a:rPr lang="en-IN" sz="3200" dirty="0" err="1" smtClean="0">
                <a:latin typeface="DevLys 040" pitchFamily="2" charset="0"/>
              </a:rPr>
              <a:t>Sekfld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tkudkjh</a:t>
            </a:r>
            <a:r>
              <a:rPr lang="en-IN" sz="3200" dirty="0" smtClean="0">
                <a:latin typeface="DevLys 040" pitchFamily="2" charset="0"/>
              </a:rPr>
              <a:t> ¼24D;w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26D;w½ </a:t>
            </a:r>
            <a:r>
              <a:rPr lang="en-IN" sz="3200" dirty="0" err="1" smtClean="0">
                <a:latin typeface="DevLys 040" pitchFamily="2" charset="0"/>
              </a:rPr>
              <a:t>rS;kj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vk;dj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lkbM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viyksM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gsrq</a:t>
            </a:r>
            <a:r>
              <a:rPr lang="en-IN" sz="3200" dirty="0" smtClean="0">
                <a:latin typeface="DevLys 040" pitchFamily="2" charset="0"/>
              </a:rPr>
              <a:t> lh0,0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iznk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djukA</a:t>
            </a:r>
            <a:r>
              <a:rPr lang="en-IN" sz="32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5-QkeZ 16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16, </a:t>
            </a:r>
            <a:r>
              <a:rPr lang="en-IN" sz="3200" dirty="0" err="1" smtClean="0">
                <a:latin typeface="DevLys 040" pitchFamily="2" charset="0"/>
              </a:rPr>
              <a:t>tkjh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</a:t>
            </a:r>
            <a:r>
              <a:rPr lang="en-IN" sz="3200" dirty="0" smtClean="0">
                <a:latin typeface="DevLys 040" pitchFamily="2" charset="0"/>
              </a:rPr>
              <a:t> A </a:t>
            </a: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6-,e0ih0Vh0lh0&amp;6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</a:t>
            </a:r>
            <a:r>
              <a:rPr lang="en-IN" sz="3200" dirty="0" smtClean="0">
                <a:latin typeface="DevLys 040" pitchFamily="2" charset="0"/>
              </a:rPr>
              <a:t>/;e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izkIr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jkf’k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pkyku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</a:t>
            </a:r>
            <a:r>
              <a:rPr lang="en-IN" sz="3200" dirty="0" smtClean="0">
                <a:latin typeface="DevLys 040" pitchFamily="2" charset="0"/>
              </a:rPr>
              <a:t>/;e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dks"kky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rRdky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tek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</a:t>
            </a:r>
            <a:r>
              <a:rPr lang="en-IN" sz="3200" dirty="0" smtClean="0">
                <a:latin typeface="DevLys 040" pitchFamily="2" charset="0"/>
              </a:rPr>
              <a:t> A</a:t>
            </a: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7-ekfld </a:t>
            </a:r>
            <a:r>
              <a:rPr lang="en-IN" sz="3200" dirty="0" err="1" smtClean="0">
                <a:latin typeface="DevLys 040" pitchFamily="2" charset="0"/>
              </a:rPr>
              <a:t>vk</a:t>
            </a:r>
            <a:r>
              <a:rPr lang="en-IN" sz="3200" dirty="0" smtClean="0">
                <a:latin typeface="DevLys 040" pitchFamily="2" charset="0"/>
              </a:rPr>
              <a:t>; O;; </a:t>
            </a:r>
            <a:r>
              <a:rPr lang="en-IN" sz="3200" dirty="0" err="1" smtClean="0">
                <a:latin typeface="DevLys 040" pitchFamily="2" charset="0"/>
              </a:rPr>
              <a:t>iath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la/</a:t>
            </a:r>
            <a:r>
              <a:rPr lang="en-IN" sz="3200" dirty="0" err="1" smtClean="0">
                <a:latin typeface="DevLys 040" pitchFamily="2" charset="0"/>
              </a:rPr>
              <a:t>kkj.k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djukA</a:t>
            </a:r>
            <a:endParaRPr lang="en-IN" sz="36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2000" b="1" dirty="0" smtClean="0">
                <a:latin typeface="DevLys 040" pitchFamily="2" charset="0"/>
              </a:rPr>
              <a:t>	</a:t>
            </a:r>
            <a:r>
              <a:rPr lang="en-IN" sz="2000" dirty="0" smtClean="0">
                <a:latin typeface="DevLys 040" pitchFamily="2" charset="0"/>
              </a:rPr>
              <a:t>	</a:t>
            </a:r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05800" cy="4525963"/>
          </a:xfrm>
        </p:spPr>
        <p:txBody>
          <a:bodyPr>
            <a:noAutofit/>
          </a:bodyPr>
          <a:lstStyle/>
          <a:p>
            <a:pPr>
              <a:buNone/>
            </a:pPr>
            <a:endParaRPr lang="en-IN" sz="2400" b="1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400" dirty="0" smtClean="0">
                <a:latin typeface="DevLys 040" pitchFamily="2" charset="0"/>
              </a:rPr>
              <a:t>	</a:t>
            </a:r>
            <a:endParaRPr lang="en-US" sz="800" dirty="0"/>
          </a:p>
        </p:txBody>
      </p:sp>
      <p:sp>
        <p:nvSpPr>
          <p:cNvPr id="4" name="Rectangle 3"/>
          <p:cNvSpPr/>
          <p:nvPr/>
        </p:nvSpPr>
        <p:spPr>
          <a:xfrm>
            <a:off x="914400" y="685800"/>
            <a:ext cx="79248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N" sz="4000" b="1" u="sng" dirty="0" smtClean="0">
                <a:latin typeface="DevLys 040" pitchFamily="2" charset="0"/>
              </a:rPr>
              <a:t>la/</a:t>
            </a:r>
            <a:r>
              <a:rPr lang="en-IN" sz="4000" b="1" u="sng" dirty="0" err="1" smtClean="0">
                <a:latin typeface="DevLys 040" pitchFamily="2" charset="0"/>
              </a:rPr>
              <a:t>kkfjr</a:t>
            </a:r>
            <a:r>
              <a:rPr lang="en-IN" sz="4000" b="1" u="sng" dirty="0" smtClean="0">
                <a:latin typeface="DevLys 040" pitchFamily="2" charset="0"/>
              </a:rPr>
              <a:t> dh </a:t>
            </a:r>
            <a:r>
              <a:rPr lang="en-IN" sz="4000" b="1" u="sng" dirty="0" err="1" smtClean="0">
                <a:latin typeface="DevLys 040" pitchFamily="2" charset="0"/>
              </a:rPr>
              <a:t>tkus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okyh</a:t>
            </a:r>
            <a:r>
              <a:rPr lang="en-IN" sz="4000" b="1" u="sng" dirty="0" smtClean="0">
                <a:latin typeface="DevLys 040" pitchFamily="2" charset="0"/>
              </a:rPr>
              <a:t> </a:t>
            </a:r>
            <a:r>
              <a:rPr lang="en-IN" sz="4000" b="1" u="sng" dirty="0" err="1" smtClean="0">
                <a:latin typeface="DevLys 040" pitchFamily="2" charset="0"/>
              </a:rPr>
              <a:t>iaft;ka</a:t>
            </a:r>
            <a:endParaRPr lang="en-IN" sz="4000" b="1" u="sng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1-vkod </a:t>
            </a:r>
            <a:r>
              <a:rPr lang="en-IN" sz="2500" dirty="0" err="1" smtClean="0">
                <a:latin typeface="DevLys 040" pitchFamily="2" charset="0"/>
              </a:rPr>
              <a:t>tkod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2-ds’k </a:t>
            </a:r>
            <a:r>
              <a:rPr lang="en-IN" sz="2500" dirty="0" err="1" smtClean="0">
                <a:latin typeface="DevLys 040" pitchFamily="2" charset="0"/>
              </a:rPr>
              <a:t>cqd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3-fcy </a:t>
            </a:r>
            <a:r>
              <a:rPr lang="en-IN" sz="2500" dirty="0" err="1" smtClean="0">
                <a:latin typeface="DevLys 040" pitchFamily="2" charset="0"/>
              </a:rPr>
              <a:t>jftLVj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4-dUVsatsalh </a:t>
            </a:r>
            <a:r>
              <a:rPr lang="en-IN" sz="2500" dirty="0" err="1" smtClean="0">
                <a:latin typeface="DevLys 040" pitchFamily="2" charset="0"/>
              </a:rPr>
              <a:t>jftLVj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5-vfxze </a:t>
            </a:r>
            <a:r>
              <a:rPr lang="en-IN" sz="2500" dirty="0" err="1" smtClean="0">
                <a:latin typeface="DevLys 040" pitchFamily="2" charset="0"/>
              </a:rPr>
              <a:t>iath&amp;LFkk;h@vLFkk;kh</a:t>
            </a:r>
            <a:r>
              <a:rPr lang="en-IN" sz="2500" dirty="0" smtClean="0">
                <a:latin typeface="DevLys 040" pitchFamily="2" charset="0"/>
              </a:rPr>
              <a:t>@;k=</a:t>
            </a:r>
            <a:r>
              <a:rPr lang="en-IN" sz="2500" dirty="0" err="1" smtClean="0">
                <a:latin typeface="DevLys 040" pitchFamily="2" charset="0"/>
              </a:rPr>
              <a:t>k@fpfdRlk</a:t>
            </a:r>
            <a:r>
              <a:rPr lang="en-IN" sz="2500" dirty="0" smtClean="0">
                <a:latin typeface="DevLys 040" pitchFamily="2" charset="0"/>
              </a:rPr>
              <a:t> @</a:t>
            </a:r>
            <a:r>
              <a:rPr lang="en-IN" sz="2500" dirty="0" err="1" smtClean="0">
                <a:latin typeface="DevLys 040" pitchFamily="2" charset="0"/>
              </a:rPr>
              <a:t>R;kSgkj</a:t>
            </a:r>
            <a:r>
              <a:rPr lang="en-IN" sz="2500" dirty="0" smtClean="0">
                <a:latin typeface="DevLys 040" pitchFamily="2" charset="0"/>
              </a:rPr>
              <a:t> @</a:t>
            </a:r>
            <a:r>
              <a:rPr lang="en-IN" sz="2500" dirty="0" err="1" smtClean="0">
                <a:latin typeface="DevLys 040" pitchFamily="2" charset="0"/>
              </a:rPr>
              <a:t>vukt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6-fpfdRlk </a:t>
            </a:r>
            <a:r>
              <a:rPr lang="en-IN" sz="2500" dirty="0" err="1" smtClean="0">
                <a:latin typeface="DevLys 040" pitchFamily="2" charset="0"/>
              </a:rPr>
              <a:t>ns;d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7-,e0ih0Vh0lh0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8-ekfld </a:t>
            </a:r>
            <a:r>
              <a:rPr lang="en-IN" sz="2500" dirty="0" err="1" smtClean="0">
                <a:latin typeface="DevLys 040" pitchFamily="2" charset="0"/>
              </a:rPr>
              <a:t>vk</a:t>
            </a:r>
            <a:r>
              <a:rPr lang="en-IN" sz="2500" dirty="0" smtClean="0">
                <a:latin typeface="DevLys 040" pitchFamily="2" charset="0"/>
              </a:rPr>
              <a:t>; O;; </a:t>
            </a:r>
            <a:r>
              <a:rPr lang="en-IN" sz="2500" dirty="0" err="1" smtClean="0">
                <a:latin typeface="DevLys 040" pitchFamily="2" charset="0"/>
              </a:rPr>
              <a:t>i</a:t>
            </a:r>
            <a:r>
              <a:rPr lang="en-IN" sz="2500" dirty="0" smtClean="0">
                <a:latin typeface="DevLys 040" pitchFamily="2" charset="0"/>
              </a:rPr>
              <a:t>=d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9-Mh0,Q0 </a:t>
            </a:r>
            <a:r>
              <a:rPr lang="en-IN" sz="2500" dirty="0" err="1" smtClean="0">
                <a:latin typeface="DevLys 040" pitchFamily="2" charset="0"/>
              </a:rPr>
              <a:t>ystj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10-pkyku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11-th0ih0,Q0 </a:t>
            </a:r>
            <a:r>
              <a:rPr lang="en-IN" sz="2500" dirty="0" err="1" smtClean="0">
                <a:latin typeface="DevLys 040" pitchFamily="2" charset="0"/>
              </a:rPr>
              <a:t>iklcqd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dk</a:t>
            </a:r>
            <a:r>
              <a:rPr lang="en-IN" sz="2500" dirty="0" smtClean="0">
                <a:latin typeface="DevLys 040" pitchFamily="2" charset="0"/>
              </a:rPr>
              <a:t> la/</a:t>
            </a:r>
            <a:r>
              <a:rPr lang="en-IN" sz="2500" dirty="0" err="1" smtClean="0">
                <a:latin typeface="DevLys 040" pitchFamily="2" charset="0"/>
              </a:rPr>
              <a:t>kkj.k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12-osru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r>
              <a:rPr lang="en-IN" sz="2500" dirty="0" smtClean="0">
                <a:latin typeface="DevLys 040" pitchFamily="2" charset="0"/>
              </a:rPr>
              <a:t> la/</a:t>
            </a:r>
            <a:r>
              <a:rPr lang="en-IN" sz="2500" dirty="0" err="1" smtClean="0">
                <a:latin typeface="DevLys 040" pitchFamily="2" charset="0"/>
              </a:rPr>
              <a:t>kkj.k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500" dirty="0" smtClean="0">
                <a:latin typeface="DevLys 040" pitchFamily="2" charset="0"/>
              </a:rPr>
              <a:t>13-fofHkUu </a:t>
            </a:r>
            <a:r>
              <a:rPr lang="en-IN" sz="2500" dirty="0" err="1" smtClean="0">
                <a:latin typeface="DevLys 040" pitchFamily="2" charset="0"/>
              </a:rPr>
              <a:t>QeksZ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ds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ns;dksa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ls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fd;s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x;s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vk;dj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dVkS</a:t>
            </a:r>
            <a:r>
              <a:rPr lang="en-IN" sz="2500" dirty="0" smtClean="0">
                <a:latin typeface="DevLys 040" pitchFamily="2" charset="0"/>
              </a:rPr>
              <a:t>=k </a:t>
            </a:r>
            <a:r>
              <a:rPr lang="en-IN" sz="2500" dirty="0" err="1" smtClean="0">
                <a:latin typeface="DevLys 040" pitchFamily="2" charset="0"/>
              </a:rPr>
              <a:t>laca</a:t>
            </a:r>
            <a:r>
              <a:rPr lang="en-IN" sz="2500" dirty="0" smtClean="0">
                <a:latin typeface="DevLys 040" pitchFamily="2" charset="0"/>
              </a:rPr>
              <a:t>/</a:t>
            </a:r>
            <a:r>
              <a:rPr lang="en-IN" sz="2500" dirty="0" err="1" smtClean="0">
                <a:latin typeface="DevLys 040" pitchFamily="2" charset="0"/>
              </a:rPr>
              <a:t>kh</a:t>
            </a:r>
            <a:r>
              <a:rPr lang="en-IN" sz="2500" dirty="0" smtClean="0">
                <a:latin typeface="DevLys 040" pitchFamily="2" charset="0"/>
              </a:rPr>
              <a:t> </a:t>
            </a:r>
            <a:r>
              <a:rPr lang="en-IN" sz="2500" dirty="0" err="1" smtClean="0">
                <a:latin typeface="DevLys 040" pitchFamily="2" charset="0"/>
              </a:rPr>
              <a:t>iath</a:t>
            </a:r>
            <a:endParaRPr lang="en-IN" sz="2500" dirty="0" smtClean="0">
              <a:latin typeface="DevLys 040" pitchFamily="2" charset="0"/>
            </a:endParaRPr>
          </a:p>
          <a:p>
            <a:pPr>
              <a:buNone/>
            </a:pPr>
            <a:endParaRPr lang="en-IN" sz="2400" dirty="0" smtClean="0">
              <a:latin typeface="DevLys 04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59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943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IN" sz="4400" b="1" u="sng" dirty="0" err="1" smtClean="0">
                <a:latin typeface="DevLys 040" pitchFamily="2" charset="0"/>
              </a:rPr>
              <a:t>ns;d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rS;kj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djus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laca</a:t>
            </a:r>
            <a:r>
              <a:rPr lang="en-IN" sz="4400" b="1" u="sng" dirty="0" smtClean="0">
                <a:latin typeface="DevLys 040" pitchFamily="2" charset="0"/>
              </a:rPr>
              <a:t>/</a:t>
            </a:r>
            <a:r>
              <a:rPr lang="en-IN" sz="4400" b="1" u="sng" dirty="0" err="1" smtClean="0">
                <a:latin typeface="DevLys 040" pitchFamily="2" charset="0"/>
              </a:rPr>
              <a:t>kh</a:t>
            </a:r>
            <a:r>
              <a:rPr lang="en-IN" sz="4400" b="1" u="sng" dirty="0" smtClean="0">
                <a:latin typeface="DevLys 040" pitchFamily="2" charset="0"/>
              </a:rPr>
              <a:t> </a:t>
            </a:r>
            <a:r>
              <a:rPr lang="en-IN" sz="4400" b="1" u="sng" dirty="0" err="1" smtClean="0">
                <a:latin typeface="DevLys 040" pitchFamily="2" charset="0"/>
              </a:rPr>
              <a:t>funsZ’k</a:t>
            </a:r>
            <a:endParaRPr lang="en-IN" sz="4000" b="1" u="sng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2400" b="1" dirty="0" smtClean="0">
                <a:latin typeface="DevLys 040" pitchFamily="2" charset="0"/>
              </a:rPr>
              <a:t>		</a:t>
            </a:r>
            <a:r>
              <a:rPr lang="en-IN" sz="2700" dirty="0" smtClean="0">
                <a:latin typeface="DevLys 040" pitchFamily="2" charset="0"/>
              </a:rPr>
              <a:t>e/;</a:t>
            </a:r>
            <a:r>
              <a:rPr lang="en-IN" sz="2700" dirty="0" err="1" smtClean="0">
                <a:latin typeface="DevLys 040" pitchFamily="2" charset="0"/>
              </a:rPr>
              <a:t>izns’k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dks"kky</a:t>
            </a:r>
            <a:r>
              <a:rPr lang="en-IN" sz="2700" dirty="0" smtClean="0">
                <a:latin typeface="DevLys 040" pitchFamily="2" charset="0"/>
              </a:rPr>
              <a:t>; </a:t>
            </a:r>
            <a:r>
              <a:rPr lang="en-IN" sz="2700" dirty="0" err="1" smtClean="0">
                <a:latin typeface="DevLys 040" pitchFamily="2" charset="0"/>
              </a:rPr>
              <a:t>lafgrk</a:t>
            </a:r>
            <a:r>
              <a:rPr lang="en-IN" sz="2700" dirty="0" smtClean="0">
                <a:latin typeface="DevLys 040" pitchFamily="2" charset="0"/>
              </a:rPr>
              <a:t> Hkkx&amp;1 </a:t>
            </a:r>
            <a:r>
              <a:rPr lang="en-IN" sz="2700" dirty="0" err="1" smtClean="0">
                <a:latin typeface="DevLys 040" pitchFamily="2" charset="0"/>
              </a:rPr>
              <a:t>ds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lgk;d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fu;e</a:t>
            </a:r>
            <a:r>
              <a:rPr lang="en-IN" sz="2700" dirty="0" smtClean="0">
                <a:latin typeface="DevLys 040" pitchFamily="2" charset="0"/>
              </a:rPr>
              <a:t> 121 </a:t>
            </a:r>
            <a:r>
              <a:rPr lang="en-IN" sz="2700" dirty="0" err="1" smtClean="0">
                <a:latin typeface="DevLys 040" pitchFamily="2" charset="0"/>
              </a:rPr>
              <a:t>ds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vuqlkj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ns;d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rS;kj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djus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laca</a:t>
            </a:r>
            <a:r>
              <a:rPr lang="en-IN" sz="2700" dirty="0" smtClean="0">
                <a:latin typeface="DevLys 040" pitchFamily="2" charset="0"/>
              </a:rPr>
              <a:t>/k </a:t>
            </a:r>
            <a:r>
              <a:rPr lang="en-IN" sz="2700" dirty="0" err="1" smtClean="0">
                <a:latin typeface="DevLys 040" pitchFamily="2" charset="0"/>
              </a:rPr>
              <a:t>esa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fuEufyf</a:t>
            </a:r>
            <a:r>
              <a:rPr lang="en-IN" sz="2700" dirty="0" smtClean="0">
                <a:latin typeface="DevLys 040" pitchFamily="2" charset="0"/>
              </a:rPr>
              <a:t>[</a:t>
            </a:r>
            <a:r>
              <a:rPr lang="en-IN" sz="2700" dirty="0" err="1" smtClean="0">
                <a:latin typeface="DevLys 040" pitchFamily="2" charset="0"/>
              </a:rPr>
              <a:t>kr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funsZ’k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ikyuh</a:t>
            </a:r>
            <a:r>
              <a:rPr lang="en-IN" sz="2700" dirty="0" smtClean="0">
                <a:latin typeface="DevLys 040" pitchFamily="2" charset="0"/>
              </a:rPr>
              <a:t>; </a:t>
            </a:r>
            <a:r>
              <a:rPr lang="en-IN" sz="2700" dirty="0" err="1" smtClean="0">
                <a:latin typeface="DevLys 040" pitchFamily="2" charset="0"/>
              </a:rPr>
              <a:t>gSa</a:t>
            </a:r>
            <a:r>
              <a:rPr lang="en-IN" sz="2700" dirty="0" smtClean="0">
                <a:latin typeface="DevLys 040" pitchFamily="2" charset="0"/>
              </a:rPr>
              <a:t>%&amp;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700" dirty="0" err="1" smtClean="0">
                <a:latin typeface="DevLys 040" pitchFamily="2" charset="0"/>
              </a:rPr>
              <a:t>ns;dksa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fy;s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eqfnzr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vkSj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fofgr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izk:i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mi;ksx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fd;k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tk;sA</a:t>
            </a:r>
            <a:endParaRPr lang="en-IN" sz="27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700" dirty="0" err="1" smtClean="0">
                <a:latin typeface="DevLys 040" pitchFamily="2" charset="0"/>
              </a:rPr>
              <a:t>jkf'k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vadksa</a:t>
            </a:r>
            <a:r>
              <a:rPr lang="en-IN" sz="2700" dirty="0" smtClean="0">
                <a:latin typeface="DevLys 040" pitchFamily="2" charset="0"/>
              </a:rPr>
              <a:t> ,</a:t>
            </a:r>
            <a:r>
              <a:rPr lang="en-IN" sz="2700" dirty="0" err="1" smtClean="0">
                <a:latin typeface="DevLys 040" pitchFamily="2" charset="0"/>
              </a:rPr>
              <a:t>oa</a:t>
            </a:r>
            <a:r>
              <a:rPr lang="en-IN" sz="2700" dirty="0" smtClean="0">
                <a:latin typeface="DevLys 040" pitchFamily="2" charset="0"/>
              </a:rPr>
              <a:t> '</a:t>
            </a:r>
            <a:r>
              <a:rPr lang="en-IN" sz="2700" dirty="0" err="1" smtClean="0">
                <a:latin typeface="DevLys 040" pitchFamily="2" charset="0"/>
              </a:rPr>
              <a:t>kCnksa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esa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rFkk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var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esa</a:t>
            </a:r>
            <a:r>
              <a:rPr lang="en-IN" sz="2700" dirty="0" smtClean="0">
                <a:latin typeface="DevLys 040" pitchFamily="2" charset="0"/>
              </a:rPr>
              <a:t> ^^</a:t>
            </a:r>
            <a:r>
              <a:rPr lang="en-IN" sz="2700" dirty="0" err="1" smtClean="0">
                <a:latin typeface="DevLys 040" pitchFamily="2" charset="0"/>
              </a:rPr>
              <a:t>dsoy</a:t>
            </a:r>
            <a:r>
              <a:rPr lang="en-IN" sz="2700" dirty="0" smtClean="0">
                <a:latin typeface="DevLys 040" pitchFamily="2" charset="0"/>
              </a:rPr>
              <a:t>** </a:t>
            </a:r>
            <a:r>
              <a:rPr lang="en-IN" sz="2700" dirty="0" err="1" smtClean="0">
                <a:latin typeface="DevLys 040" pitchFamily="2" charset="0"/>
              </a:rPr>
              <a:t>fy</a:t>
            </a:r>
            <a:r>
              <a:rPr lang="en-IN" sz="2700" dirty="0" smtClean="0">
                <a:latin typeface="DevLys 040" pitchFamily="2" charset="0"/>
              </a:rPr>
              <a:t>[</a:t>
            </a:r>
            <a:r>
              <a:rPr lang="en-IN" sz="2700" dirty="0" err="1" smtClean="0">
                <a:latin typeface="DevLys 040" pitchFamily="2" charset="0"/>
              </a:rPr>
              <a:t>kuk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vko’;d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gSA</a:t>
            </a:r>
            <a:endParaRPr lang="en-IN" sz="27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700" dirty="0" err="1" smtClean="0">
                <a:latin typeface="DevLys 040" pitchFamily="2" charset="0"/>
              </a:rPr>
              <a:t>ns;d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ys</a:t>
            </a:r>
            <a:r>
              <a:rPr lang="en-IN" sz="2700" dirty="0" smtClean="0">
                <a:latin typeface="DevLys 040" pitchFamily="2" charset="0"/>
              </a:rPr>
              <a:t>[</a:t>
            </a:r>
            <a:r>
              <a:rPr lang="en-IN" sz="2700" dirty="0" err="1" smtClean="0">
                <a:latin typeface="DevLys 040" pitchFamily="2" charset="0"/>
              </a:rPr>
              <a:t>kk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erns</a:t>
            </a:r>
            <a:r>
              <a:rPr lang="en-IN" sz="2700" dirty="0" smtClean="0">
                <a:latin typeface="DevLys 040" pitchFamily="2" charset="0"/>
              </a:rPr>
              <a:t>;@</a:t>
            </a:r>
            <a:r>
              <a:rPr lang="en-IN" sz="2700" dirty="0" err="1" smtClean="0">
                <a:latin typeface="DevLys 040" pitchFamily="2" charset="0"/>
              </a:rPr>
              <a:t>Hkkfjr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lfgr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iw.kZ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oxhZdj.k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fy</a:t>
            </a:r>
            <a:r>
              <a:rPr lang="en-IN" sz="2700" dirty="0" smtClean="0">
                <a:latin typeface="DevLys 040" pitchFamily="2" charset="0"/>
              </a:rPr>
              <a:t>[</a:t>
            </a:r>
            <a:r>
              <a:rPr lang="en-IN" sz="2700" dirty="0" err="1" smtClean="0">
                <a:latin typeface="DevLys 040" pitchFamily="2" charset="0"/>
              </a:rPr>
              <a:t>kuk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vfuok;Z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gSA</a:t>
            </a:r>
            <a:endParaRPr lang="en-IN" sz="27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700" dirty="0" err="1" smtClean="0">
                <a:latin typeface="DevLys 040" pitchFamily="2" charset="0"/>
              </a:rPr>
              <a:t>ns;d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rS;kj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djus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esa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L;kgh@cky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ikbUV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isu</a:t>
            </a:r>
            <a:r>
              <a:rPr lang="en-IN" sz="2700" dirty="0" smtClean="0">
                <a:latin typeface="DevLys 040" pitchFamily="2" charset="0"/>
              </a:rPr>
              <a:t>@ </a:t>
            </a:r>
            <a:r>
              <a:rPr lang="en-IN" sz="2700" dirty="0" err="1" smtClean="0">
                <a:latin typeface="DevLys 040" pitchFamily="2" charset="0"/>
              </a:rPr>
              <a:t>MkV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isu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mi;ksx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fd;k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tkosA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dEI;wVj</a:t>
            </a:r>
            <a:r>
              <a:rPr lang="en-IN" sz="2700" dirty="0" smtClean="0">
                <a:latin typeface="DevLys 040" pitchFamily="2" charset="0"/>
              </a:rPr>
              <a:t> }</a:t>
            </a:r>
            <a:r>
              <a:rPr lang="en-IN" sz="2700" dirty="0" err="1" smtClean="0">
                <a:latin typeface="DevLys 040" pitchFamily="2" charset="0"/>
              </a:rPr>
              <a:t>kjk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rS;kj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fd;s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x;s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ns;d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Hkh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dks"kky</a:t>
            </a:r>
            <a:r>
              <a:rPr lang="en-IN" sz="2700" dirty="0" smtClean="0">
                <a:latin typeface="DevLys 040" pitchFamily="2" charset="0"/>
              </a:rPr>
              <a:t>; }</a:t>
            </a:r>
            <a:r>
              <a:rPr lang="en-IN" sz="2700" dirty="0" err="1" smtClean="0">
                <a:latin typeface="DevLys 040" pitchFamily="2" charset="0"/>
              </a:rPr>
              <a:t>kjk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Lohdkj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fd;s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tkrs</a:t>
            </a:r>
            <a:r>
              <a:rPr lang="en-IN" sz="2700" dirty="0" smtClean="0">
                <a:latin typeface="DevLys 040" pitchFamily="2" charset="0"/>
              </a:rPr>
              <a:t> </a:t>
            </a:r>
            <a:r>
              <a:rPr lang="en-IN" sz="2700" dirty="0" err="1" smtClean="0">
                <a:latin typeface="DevLys 040" pitchFamily="2" charset="0"/>
              </a:rPr>
              <a:t>gSaA</a:t>
            </a:r>
            <a:endParaRPr lang="en-IN" sz="2700" dirty="0" smtClean="0">
              <a:latin typeface="DevLys 040" pitchFamily="2" charset="0"/>
            </a:endParaRPr>
          </a:p>
          <a:p>
            <a:pPr algn="just">
              <a:buNone/>
            </a:pPr>
            <a:endParaRPr lang="en-IN" sz="27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2700" dirty="0" smtClean="0">
                <a:latin typeface="DevLys 040" pitchFamily="2" charset="0"/>
              </a:rPr>
              <a:t>	</a:t>
            </a:r>
            <a:endParaRPr lang="en-US" sz="27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60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0"/>
            <a:ext cx="8305800" cy="58674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3000" dirty="0" smtClean="0"/>
              <a:t>Under Rupees </a:t>
            </a:r>
            <a:r>
              <a:rPr lang="en-IN" sz="3000" dirty="0" err="1" smtClean="0">
                <a:latin typeface="DevLys 040" pitchFamily="2" charset="0"/>
              </a:rPr>
              <a:t>yky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L;kgh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fy</a:t>
            </a:r>
            <a:r>
              <a:rPr lang="en-IN" sz="3000" dirty="0" smtClean="0">
                <a:latin typeface="DevLys 040" pitchFamily="2" charset="0"/>
              </a:rPr>
              <a:t>[</a:t>
            </a:r>
            <a:r>
              <a:rPr lang="en-IN" sz="3000" dirty="0" err="1" smtClean="0">
                <a:latin typeface="DevLys 040" pitchFamily="2" charset="0"/>
              </a:rPr>
              <a:t>kk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tkosA</a:t>
            </a:r>
            <a:endParaRPr lang="en-IN" sz="30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3000" dirty="0" err="1" smtClean="0">
                <a:latin typeface="DevLys 040" pitchFamily="2" charset="0"/>
              </a:rPr>
              <a:t>ns;d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dkaV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NkaV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vkSj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mifjys</a:t>
            </a:r>
            <a:r>
              <a:rPr lang="en-IN" sz="3000" dirty="0" smtClean="0">
                <a:latin typeface="DevLys 040" pitchFamily="2" charset="0"/>
              </a:rPr>
              <a:t>[</a:t>
            </a:r>
            <a:r>
              <a:rPr lang="en-IN" sz="3000" dirty="0" err="1" smtClean="0">
                <a:latin typeface="DevLys 040" pitchFamily="2" charset="0"/>
              </a:rPr>
              <a:t>ku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oftZr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gSA</a:t>
            </a:r>
            <a:r>
              <a:rPr lang="en-IN" sz="3000" dirty="0" smtClean="0">
                <a:latin typeface="DevLys 040" pitchFamily="2" charset="0"/>
              </a:rPr>
              <a:t> ;fn </a:t>
            </a:r>
            <a:r>
              <a:rPr lang="en-IN" sz="3000" dirty="0" err="1" smtClean="0">
                <a:latin typeface="DevLys 040" pitchFamily="2" charset="0"/>
              </a:rPr>
              <a:t>dksbZ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la’kks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vko’;d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rks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mls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vkgj.k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vf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kdkjh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iw.kZ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gLrk</a:t>
            </a:r>
            <a:r>
              <a:rPr lang="en-IN" sz="3000" dirty="0" smtClean="0">
                <a:latin typeface="DevLys 040" pitchFamily="2" charset="0"/>
              </a:rPr>
              <a:t>{</a:t>
            </a:r>
            <a:r>
              <a:rPr lang="en-IN" sz="3000" dirty="0" err="1" smtClean="0">
                <a:latin typeface="DevLys 040" pitchFamily="2" charset="0"/>
              </a:rPr>
              <a:t>kj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lfgr</a:t>
            </a:r>
            <a:r>
              <a:rPr lang="en-IN" sz="3000" dirty="0" smtClean="0">
                <a:latin typeface="DevLys 040" pitchFamily="2" charset="0"/>
              </a:rPr>
              <a:t> izekf.kr </a:t>
            </a:r>
            <a:r>
              <a:rPr lang="en-IN" sz="3000" dirty="0" err="1" smtClean="0">
                <a:latin typeface="DevLys 040" pitchFamily="2" charset="0"/>
              </a:rPr>
              <a:t>djsaA</a:t>
            </a:r>
            <a:r>
              <a:rPr lang="en-IN" sz="3000" dirty="0" smtClean="0">
                <a:latin typeface="DevLys 040" pitchFamily="2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IN" sz="3000" dirty="0" err="1" smtClean="0">
                <a:latin typeface="DevLys 040" pitchFamily="2" charset="0"/>
              </a:rPr>
              <a:t>jde</a:t>
            </a:r>
            <a:r>
              <a:rPr lang="en-IN" sz="3000" dirty="0" smtClean="0">
                <a:latin typeface="DevLys 040" pitchFamily="2" charset="0"/>
              </a:rPr>
              <a:t> ;k </a:t>
            </a:r>
            <a:r>
              <a:rPr lang="en-IN" sz="3000" dirty="0" err="1" smtClean="0">
                <a:latin typeface="DevLys 040" pitchFamily="2" charset="0"/>
              </a:rPr>
              <a:t>ns;d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fooj.k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dkWye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fjDr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LFkku</a:t>
            </a:r>
            <a:r>
              <a:rPr lang="en-IN" sz="3000" dirty="0" smtClean="0">
                <a:latin typeface="DevLys 040" pitchFamily="2" charset="0"/>
              </a:rPr>
              <a:t>  </a:t>
            </a:r>
            <a:r>
              <a:rPr lang="en-IN" sz="3000" dirty="0" err="1" smtClean="0">
                <a:latin typeface="DevLys 040" pitchFamily="2" charset="0"/>
              </a:rPr>
              <a:t>frjNh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js</a:t>
            </a:r>
            <a:r>
              <a:rPr lang="en-IN" sz="3000" dirty="0" smtClean="0">
                <a:latin typeface="DevLys 040" pitchFamily="2" charset="0"/>
              </a:rPr>
              <a:t>[</a:t>
            </a:r>
            <a:r>
              <a:rPr lang="en-IN" sz="3000" dirty="0" err="1" smtClean="0">
                <a:latin typeface="DevLys 040" pitchFamily="2" charset="0"/>
              </a:rPr>
              <a:t>kk,sa</a:t>
            </a:r>
            <a:r>
              <a:rPr lang="en-IN" sz="3000" dirty="0" smtClean="0">
                <a:latin typeface="DevLys 040" pitchFamily="2" charset="0"/>
              </a:rPr>
              <a:t> [</a:t>
            </a:r>
            <a:r>
              <a:rPr lang="en-IN" sz="3000" dirty="0" err="1" smtClean="0">
                <a:latin typeface="DevLys 040" pitchFamily="2" charset="0"/>
              </a:rPr>
              <a:t>khapdj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dkVk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tkosA</a:t>
            </a:r>
            <a:r>
              <a:rPr lang="en-IN" sz="3000" dirty="0" smtClean="0">
                <a:latin typeface="DevLys 040" pitchFamily="2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IN" sz="3000" dirty="0" err="1" smtClean="0">
                <a:latin typeface="DevLys 040" pitchFamily="2" charset="0"/>
              </a:rPr>
              <a:t>nks</a:t>
            </a:r>
            <a:r>
              <a:rPr lang="en-IN" sz="3000" dirty="0" smtClean="0">
                <a:latin typeface="DevLys 040" pitchFamily="2" charset="0"/>
              </a:rPr>
              <a:t> ;k </a:t>
            </a:r>
            <a:r>
              <a:rPr lang="en-IN" sz="3000" dirty="0" err="1" smtClean="0">
                <a:latin typeface="DevLys 040" pitchFamily="2" charset="0"/>
              </a:rPr>
              <a:t>vf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eq</a:t>
            </a:r>
            <a:r>
              <a:rPr lang="en-IN" sz="3000" dirty="0" smtClean="0">
                <a:latin typeface="DevLys 040" pitchFamily="2" charset="0"/>
              </a:rPr>
              <a:t>[; '</a:t>
            </a:r>
            <a:r>
              <a:rPr lang="en-IN" sz="3000" dirty="0" err="1" smtClean="0">
                <a:latin typeface="DevLys 040" pitchFamily="2" charset="0"/>
              </a:rPr>
              <a:t>kh"kZ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izHkkjksa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dks</a:t>
            </a:r>
            <a:r>
              <a:rPr lang="en-IN" sz="3000" dirty="0" smtClean="0">
                <a:latin typeface="DevLys 040" pitchFamily="2" charset="0"/>
              </a:rPr>
              <a:t> ,d </a:t>
            </a:r>
            <a:r>
              <a:rPr lang="en-IN" sz="3000" dirty="0" err="1" smtClean="0">
                <a:latin typeface="DevLys 040" pitchFamily="2" charset="0"/>
              </a:rPr>
              <a:t>gh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ns;d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esa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lfEefyr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uk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fd;k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tkosA</a:t>
            </a:r>
            <a:endParaRPr lang="en-IN" sz="3000" dirty="0" smtClean="0">
              <a:latin typeface="DevLys 040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3000" dirty="0" err="1" smtClean="0">
                <a:latin typeface="DevLys 040" pitchFamily="2" charset="0"/>
              </a:rPr>
              <a:t>ns;d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ds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lkFk</a:t>
            </a:r>
            <a:r>
              <a:rPr lang="en-IN" sz="3000" dirty="0" smtClean="0">
                <a:latin typeface="DevLys 040" pitchFamily="2" charset="0"/>
              </a:rPr>
              <a:t> l{</a:t>
            </a:r>
            <a:r>
              <a:rPr lang="en-IN" sz="3000" dirty="0" err="1" smtClean="0">
                <a:latin typeface="DevLys 040" pitchFamily="2" charset="0"/>
              </a:rPr>
              <a:t>ke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Lohd`fr;ka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ewyr</a:t>
            </a:r>
            <a:r>
              <a:rPr lang="en-IN" sz="3000" dirty="0" smtClean="0">
                <a:latin typeface="DevLys 040" pitchFamily="2" charset="0"/>
              </a:rPr>
              <a:t>% </a:t>
            </a:r>
            <a:r>
              <a:rPr lang="en-IN" sz="3000" dirty="0" err="1" smtClean="0">
                <a:latin typeface="DevLys 040" pitchFamily="2" charset="0"/>
              </a:rPr>
              <a:t>layXu</a:t>
            </a:r>
            <a:r>
              <a:rPr lang="en-IN" sz="3000" dirty="0" smtClean="0">
                <a:latin typeface="DevLys 040" pitchFamily="2" charset="0"/>
              </a:rPr>
              <a:t> dh </a:t>
            </a:r>
            <a:r>
              <a:rPr lang="en-IN" sz="3000" dirty="0" err="1" smtClean="0">
                <a:latin typeface="DevLys 040" pitchFamily="2" charset="0"/>
              </a:rPr>
              <a:t>tkrh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gSA</a:t>
            </a:r>
            <a:r>
              <a:rPr lang="en-IN" sz="3000" dirty="0" smtClean="0">
                <a:latin typeface="DevLys 040" pitchFamily="2" charset="0"/>
              </a:rPr>
              <a:t> ;fn </a:t>
            </a:r>
            <a:r>
              <a:rPr lang="en-IN" sz="3000" dirty="0" err="1" smtClean="0">
                <a:latin typeface="DevLys 040" pitchFamily="2" charset="0"/>
              </a:rPr>
              <a:t>ewy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Lohd`fr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layXu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djuk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laHko</a:t>
            </a:r>
            <a:r>
              <a:rPr lang="en-IN" sz="3000" dirty="0" smtClean="0">
                <a:latin typeface="DevLys 040" pitchFamily="2" charset="0"/>
              </a:rPr>
              <a:t> ugh </a:t>
            </a:r>
            <a:r>
              <a:rPr lang="en-IN" sz="3000" dirty="0" err="1" smtClean="0">
                <a:latin typeface="DevLys 040" pitchFamily="2" charset="0"/>
              </a:rPr>
              <a:t>gks</a:t>
            </a:r>
            <a:r>
              <a:rPr lang="en-IN" sz="3000" dirty="0" smtClean="0">
                <a:latin typeface="DevLys 040" pitchFamily="2" charset="0"/>
              </a:rPr>
              <a:t>] </a:t>
            </a:r>
            <a:r>
              <a:rPr lang="en-IN" sz="3000" dirty="0" err="1" smtClean="0">
                <a:latin typeface="DevLys 040" pitchFamily="2" charset="0"/>
              </a:rPr>
              <a:t>rksa</a:t>
            </a:r>
            <a:r>
              <a:rPr lang="en-IN" sz="3000" dirty="0" smtClean="0">
                <a:latin typeface="DevLys 040" pitchFamily="2" charset="0"/>
              </a:rPr>
              <a:t> ,</a:t>
            </a:r>
            <a:r>
              <a:rPr lang="en-IN" sz="3000" dirty="0" err="1" smtClean="0">
                <a:latin typeface="DevLys 040" pitchFamily="2" charset="0"/>
              </a:rPr>
              <a:t>slh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Lohd`fr;ka</a:t>
            </a:r>
            <a:r>
              <a:rPr lang="en-IN" sz="3000" dirty="0" smtClean="0">
                <a:latin typeface="DevLys 040" pitchFamily="2" charset="0"/>
              </a:rPr>
              <a:t> l{</a:t>
            </a:r>
            <a:r>
              <a:rPr lang="en-IN" sz="3000" dirty="0" err="1" smtClean="0">
                <a:latin typeface="DevLys 040" pitchFamily="2" charset="0"/>
              </a:rPr>
              <a:t>ke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vf</a:t>
            </a:r>
            <a:r>
              <a:rPr lang="en-IN" sz="3000" dirty="0" smtClean="0">
                <a:latin typeface="DevLys 040" pitchFamily="2" charset="0"/>
              </a:rPr>
              <a:t>/</a:t>
            </a:r>
            <a:r>
              <a:rPr lang="en-IN" sz="3000" dirty="0" err="1" smtClean="0">
                <a:latin typeface="DevLys 040" pitchFamily="2" charset="0"/>
              </a:rPr>
              <a:t>kdkjh</a:t>
            </a:r>
            <a:r>
              <a:rPr lang="en-IN" sz="3000" dirty="0" smtClean="0">
                <a:latin typeface="DevLys 040" pitchFamily="2" charset="0"/>
              </a:rPr>
              <a:t> }</a:t>
            </a:r>
            <a:r>
              <a:rPr lang="en-IN" sz="3000" dirty="0" err="1" smtClean="0">
                <a:latin typeface="DevLys 040" pitchFamily="2" charset="0"/>
              </a:rPr>
              <a:t>kjk</a:t>
            </a:r>
            <a:r>
              <a:rPr lang="en-IN" sz="3000" dirty="0" smtClean="0">
                <a:latin typeface="DevLys 040" pitchFamily="2" charset="0"/>
              </a:rPr>
              <a:t> vfHkizekf.kr </a:t>
            </a:r>
            <a:r>
              <a:rPr lang="en-IN" sz="3000" dirty="0" err="1" smtClean="0">
                <a:latin typeface="DevLys 040" pitchFamily="2" charset="0"/>
              </a:rPr>
              <a:t>djkdj</a:t>
            </a:r>
            <a:r>
              <a:rPr lang="en-IN" sz="3000" dirty="0" smtClean="0">
                <a:latin typeface="DevLys 040" pitchFamily="2" charset="0"/>
              </a:rPr>
              <a:t> </a:t>
            </a:r>
            <a:r>
              <a:rPr lang="en-IN" sz="3000" dirty="0" err="1" smtClean="0">
                <a:latin typeface="DevLys 040" pitchFamily="2" charset="0"/>
              </a:rPr>
              <a:t>layXu</a:t>
            </a:r>
            <a:r>
              <a:rPr lang="en-IN" sz="3000" dirty="0" smtClean="0">
                <a:latin typeface="DevLys 040" pitchFamily="2" charset="0"/>
              </a:rPr>
              <a:t> dh </a:t>
            </a:r>
            <a:r>
              <a:rPr lang="en-IN" sz="3000" dirty="0" err="1" smtClean="0">
                <a:latin typeface="DevLys 040" pitchFamily="2" charset="0"/>
              </a:rPr>
              <a:t>tkosA</a:t>
            </a:r>
            <a:r>
              <a:rPr lang="en-IN" sz="3000" dirty="0" smtClean="0">
                <a:latin typeface="DevLys 040" pitchFamily="2" charset="0"/>
              </a:rPr>
              <a:t> </a:t>
            </a:r>
          </a:p>
          <a:p>
            <a:pPr>
              <a:buNone/>
            </a:pPr>
            <a:endParaRPr lang="en-IN" sz="2200" b="1" dirty="0" smtClean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1AE96B59-166A-4326-A0AD-3160FBDCDC55}" type="slidenum">
              <a:rPr lang="en-US" sz="2400" smtClean="0"/>
              <a:pPr/>
              <a:t>61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305800" cy="5562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endParaRPr lang="en-IN" sz="2000" b="1" dirty="0" smtClean="0">
              <a:latin typeface="DevLys 040" pitchFamily="2" charset="0"/>
            </a:endParaRPr>
          </a:p>
          <a:p>
            <a:pPr algn="ctr">
              <a:buNone/>
            </a:pPr>
            <a:r>
              <a:rPr lang="en-IN" sz="4800" b="1" u="sng" dirty="0" err="1" smtClean="0">
                <a:latin typeface="DevLys 040" pitchFamily="2" charset="0"/>
              </a:rPr>
              <a:t>egRoiw.kZ</a:t>
            </a:r>
            <a:r>
              <a:rPr lang="en-IN" sz="4800" b="1" u="sng" dirty="0" smtClean="0">
                <a:latin typeface="DevLys 040" pitchFamily="2" charset="0"/>
              </a:rPr>
              <a:t> </a:t>
            </a:r>
            <a:r>
              <a:rPr lang="en-IN" sz="4800" b="1" u="sng" dirty="0" err="1" smtClean="0">
                <a:latin typeface="DevLys 040" pitchFamily="2" charset="0"/>
              </a:rPr>
              <a:t>izek.k</a:t>
            </a:r>
            <a:r>
              <a:rPr lang="en-IN" sz="4800" b="1" u="sng" dirty="0" smtClean="0">
                <a:latin typeface="DevLys 040" pitchFamily="2" charset="0"/>
              </a:rPr>
              <a:t> </a:t>
            </a:r>
            <a:r>
              <a:rPr lang="en-IN" sz="4800" b="1" u="sng" dirty="0" err="1" smtClean="0">
                <a:latin typeface="DevLys 040" pitchFamily="2" charset="0"/>
              </a:rPr>
              <a:t>i</a:t>
            </a:r>
            <a:r>
              <a:rPr lang="en-IN" sz="4800" b="1" u="sng" dirty="0" smtClean="0">
                <a:latin typeface="DevLys 040" pitchFamily="2" charset="0"/>
              </a:rPr>
              <a:t>=</a:t>
            </a:r>
          </a:p>
          <a:p>
            <a:pPr algn="just">
              <a:buFont typeface="Wingdings" pitchFamily="2" charset="2"/>
              <a:buChar char="v"/>
            </a:pP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ftlesa</a:t>
            </a:r>
            <a:r>
              <a:rPr lang="en-IN" sz="3200" dirty="0" smtClean="0">
                <a:latin typeface="DevLys 040" pitchFamily="2" charset="0"/>
              </a:rPr>
              <a:t> '</a:t>
            </a:r>
            <a:r>
              <a:rPr lang="en-IN" sz="3200" dirty="0" err="1" smtClean="0">
                <a:latin typeface="DevLys 040" pitchFamily="2" charset="0"/>
              </a:rPr>
              <a:t>kkldh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lsod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fu;rdkfyd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osruo`f</a:t>
            </a:r>
            <a:r>
              <a:rPr lang="en-IN" sz="3200" dirty="0" smtClean="0">
                <a:latin typeface="DevLys 040" pitchFamily="2" charset="0"/>
              </a:rPr>
              <a:t>) </a:t>
            </a:r>
            <a:r>
              <a:rPr lang="en-IN" sz="3200" dirty="0" err="1" smtClean="0">
                <a:latin typeface="DevLys 040" pitchFamily="2" charset="0"/>
              </a:rPr>
              <a:t>fudkyh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jgh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</a:t>
            </a:r>
            <a:r>
              <a:rPr lang="en-IN" sz="3200" dirty="0" smtClean="0">
                <a:latin typeface="DevLys 040" pitchFamily="2" charset="0"/>
              </a:rPr>
              <a:t>]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lkFk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iz:i</a:t>
            </a:r>
            <a:r>
              <a:rPr lang="en-IN" sz="3200" dirty="0" smtClean="0">
                <a:latin typeface="DevLys 040" pitchFamily="2" charset="0"/>
              </a:rPr>
              <a:t> ,e0ih0Vh0lh0&amp;27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osruo`f</a:t>
            </a:r>
            <a:r>
              <a:rPr lang="en-IN" sz="3200" dirty="0" smtClean="0">
                <a:latin typeface="DevLys 040" pitchFamily="2" charset="0"/>
              </a:rPr>
              <a:t>) izek.ki= </a:t>
            </a:r>
            <a:r>
              <a:rPr lang="en-IN" sz="3200" dirty="0" err="1" smtClean="0">
                <a:latin typeface="DevLys 040" pitchFamily="2" charset="0"/>
              </a:rPr>
              <a:t>layXu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tk;sA</a:t>
            </a:r>
            <a:r>
              <a:rPr lang="en-IN" sz="3200" dirty="0" smtClean="0">
                <a:latin typeface="DevLys 040" pitchFamily="2" charset="0"/>
              </a:rPr>
              <a:t> lk0fu00264 A</a:t>
            </a:r>
          </a:p>
          <a:p>
            <a:pPr algn="just">
              <a:buFont typeface="Wingdings" pitchFamily="2" charset="2"/>
              <a:buChar char="v"/>
            </a:pPr>
            <a:r>
              <a:rPr lang="en-IN" sz="3200" dirty="0" err="1" smtClean="0">
                <a:latin typeface="DevLys 040" pitchFamily="2" charset="0"/>
              </a:rPr>
              <a:t>fdlh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deZpkjh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HkRrksa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izFke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Hkqxrku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vafre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izek.ki= ¼e0iz0 </a:t>
            </a:r>
            <a:r>
              <a:rPr lang="en-IN" sz="3200" dirty="0" err="1" smtClean="0">
                <a:latin typeface="DevLys 040" pitchFamily="2" charset="0"/>
              </a:rPr>
              <a:t>dks"kky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lafgrk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Hkk&amp;2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ifjf’"V&amp;10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fofgr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iz:Ik</a:t>
            </a:r>
            <a:r>
              <a:rPr lang="en-IN" sz="3200" dirty="0" smtClean="0">
                <a:latin typeface="DevLys 040" pitchFamily="2" charset="0"/>
              </a:rPr>
              <a:t> esa½ </a:t>
            </a:r>
            <a:r>
              <a:rPr lang="en-IN" sz="3200" dirty="0" err="1" smtClean="0">
                <a:latin typeface="DevLys 040" pitchFamily="2" charset="0"/>
              </a:rPr>
              <a:t>layXu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djuk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vko’;d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r>
              <a:rPr lang="en-IN" sz="3200" dirty="0" smtClean="0">
                <a:latin typeface="DevLys 040" pitchFamily="2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endParaRPr lang="en-IN" sz="3000" dirty="0" smtClean="0">
              <a:latin typeface="DevLys 040" pitchFamily="2" charset="0"/>
            </a:endParaRPr>
          </a:p>
          <a:p>
            <a:pPr>
              <a:buNone/>
            </a:pPr>
            <a:endParaRPr lang="en-IN" sz="2400" b="1" dirty="0" smtClean="0">
              <a:latin typeface="DevLys 040" pitchFamily="2" charset="0"/>
            </a:endParaRPr>
          </a:p>
          <a:p>
            <a:pPr>
              <a:buNone/>
            </a:pPr>
            <a:endParaRPr lang="en-IN" sz="2200" b="1" dirty="0" smtClean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800" smtClean="0"/>
              <a:pPr/>
              <a:t>62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82000" cy="49530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3200" dirty="0" err="1" smtClean="0">
                <a:latin typeface="DevLys 040" pitchFamily="2" charset="0"/>
              </a:rPr>
              <a:t>deZpkjh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ubZ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fu;qfDr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ekeys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osru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izFke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fpfdRlk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izek.k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</a:t>
            </a:r>
            <a:r>
              <a:rPr lang="en-IN" sz="3200" dirty="0" smtClean="0">
                <a:latin typeface="DevLys 040" pitchFamily="2" charset="0"/>
              </a:rPr>
              <a:t>= </a:t>
            </a:r>
            <a:r>
              <a:rPr lang="en-IN" sz="3200" dirty="0" err="1" smtClean="0">
                <a:latin typeface="DevLys 040" pitchFamily="2" charset="0"/>
              </a:rPr>
              <a:t>layXu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tk;saA</a:t>
            </a:r>
            <a:r>
              <a:rPr lang="en-IN" sz="3200" dirty="0" smtClean="0">
                <a:latin typeface="DevLys 040" pitchFamily="2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en-IN" sz="3200" dirty="0" smtClean="0">
                <a:latin typeface="DevLys 040" pitchFamily="2" charset="0"/>
              </a:rPr>
              <a:t>e/;</a:t>
            </a:r>
            <a:r>
              <a:rPr lang="en-IN" sz="3200" dirty="0" err="1" smtClean="0">
                <a:latin typeface="DevLys 040" pitchFamily="2" charset="0"/>
              </a:rPr>
              <a:t>izns’k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dks"kky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lafgrk</a:t>
            </a:r>
            <a:r>
              <a:rPr lang="en-IN" sz="3200" dirty="0" smtClean="0">
                <a:latin typeface="DevLys 040" pitchFamily="2" charset="0"/>
              </a:rPr>
              <a:t> Hkkx&amp;1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lgk;d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fu;e</a:t>
            </a:r>
            <a:r>
              <a:rPr lang="en-IN" sz="3200" dirty="0" smtClean="0">
                <a:latin typeface="DevLys 040" pitchFamily="2" charset="0"/>
              </a:rPr>
              <a:t> 397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vuqlkj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Hk.Mkj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lkefxz;ksa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dz</a:t>
            </a:r>
            <a:r>
              <a:rPr lang="en-IN" sz="3200" dirty="0" smtClean="0">
                <a:latin typeface="DevLys 040" pitchFamily="2" charset="0"/>
              </a:rPr>
              <a:t>; </a:t>
            </a:r>
            <a:r>
              <a:rPr lang="en-IN" sz="3200" dirty="0" err="1" smtClean="0">
                <a:latin typeface="DevLys 040" pitchFamily="2" charset="0"/>
              </a:rPr>
              <a:t>laca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fuEukuqlkj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izek.ki</a:t>
            </a:r>
            <a:r>
              <a:rPr lang="en-IN" sz="3200" dirty="0" smtClean="0">
                <a:latin typeface="DevLys 040" pitchFamily="2" charset="0"/>
              </a:rPr>
              <a:t>= </a:t>
            </a:r>
            <a:r>
              <a:rPr lang="en-IN" sz="3200" dirty="0" err="1" smtClean="0">
                <a:latin typeface="DevLys 040" pitchFamily="2" charset="0"/>
              </a:rPr>
              <a:t>vafdr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tkosa</a:t>
            </a:r>
            <a:r>
              <a:rPr lang="en-IN" sz="3200" dirty="0" smtClean="0">
                <a:latin typeface="DevLys 040" pitchFamily="2" charset="0"/>
              </a:rPr>
              <a:t>%&amp;</a:t>
            </a: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1-</a:t>
            </a:r>
            <a:r>
              <a:rPr lang="en-IN" sz="3200" dirty="0" err="1" smtClean="0">
                <a:latin typeface="DevLys 040" pitchFamily="2" charset="0"/>
              </a:rPr>
              <a:t>izek.kdksa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of.kZr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oLrq,a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okLrfod</a:t>
            </a:r>
            <a:r>
              <a:rPr lang="en-IN" sz="3200" dirty="0" smtClean="0">
                <a:latin typeface="DevLys 040" pitchFamily="2" charset="0"/>
              </a:rPr>
              <a:t> :</a:t>
            </a:r>
            <a:r>
              <a:rPr lang="en-IN" sz="3200" dirty="0" err="1" smtClean="0">
                <a:latin typeface="DevLys 040" pitchFamily="2" charset="0"/>
              </a:rPr>
              <a:t>i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izkIr</a:t>
            </a:r>
            <a:r>
              <a:rPr lang="en-IN" sz="3200" dirty="0" smtClean="0">
                <a:latin typeface="DevLys 040" pitchFamily="2" charset="0"/>
              </a:rPr>
              <a:t> 	</a:t>
            </a:r>
            <a:r>
              <a:rPr lang="en-IN" sz="3200" dirty="0" err="1" smtClean="0">
                <a:latin typeface="DevLys 040" pitchFamily="2" charset="0"/>
              </a:rPr>
              <a:t>gks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pqdh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rFkk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Hk.Mkj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iath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esa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ntZ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tk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pqdh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endParaRPr lang="en-IN" sz="3200" dirty="0" smtClean="0">
              <a:latin typeface="DevLys 040" pitchFamily="2" charset="0"/>
            </a:endParaRPr>
          </a:p>
          <a:p>
            <a:pPr>
              <a:buNone/>
            </a:pPr>
            <a:r>
              <a:rPr lang="en-IN" sz="2400" b="1" dirty="0" smtClean="0">
                <a:latin typeface="DevLys 040" pitchFamily="2" charset="0"/>
              </a:rPr>
              <a:t>   </a:t>
            </a:r>
          </a:p>
          <a:p>
            <a:pPr>
              <a:buNone/>
            </a:pPr>
            <a:r>
              <a:rPr lang="en-IN" sz="2400" b="1" dirty="0" smtClean="0">
                <a:latin typeface="DevLys 040" pitchFamily="2" charset="0"/>
              </a:rPr>
              <a:t>	</a:t>
            </a:r>
            <a:endParaRPr lang="en-IN" sz="2000" b="1" dirty="0" smtClean="0">
              <a:latin typeface="DevLys 040" pitchFamily="2" charset="0"/>
            </a:endParaRPr>
          </a:p>
          <a:p>
            <a:pPr>
              <a:buNone/>
            </a:pPr>
            <a:endParaRPr lang="en-IN" sz="2200" b="1" dirty="0" smtClean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z="1600" dirty="0" smtClean="0"/>
              <a:t>63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1054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2</a:t>
            </a:r>
            <a:r>
              <a:rPr lang="en-IN" sz="3200" b="1" dirty="0" smtClean="0">
                <a:latin typeface="DevLys 040" pitchFamily="2" charset="0"/>
              </a:rPr>
              <a:t>-</a:t>
            </a:r>
            <a:r>
              <a:rPr lang="en-IN" sz="3200" dirty="0" smtClean="0">
                <a:latin typeface="DevLys 040" pitchFamily="2" charset="0"/>
              </a:rPr>
              <a:t>Hk.Mkj </a:t>
            </a:r>
            <a:r>
              <a:rPr lang="en-IN" sz="3200" dirty="0" err="1" smtClean="0">
                <a:latin typeface="DevLys 040" pitchFamily="2" charset="0"/>
              </a:rPr>
              <a:t>iath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ftlesa</a:t>
            </a:r>
            <a:r>
              <a:rPr lang="en-IN" sz="3200" dirty="0" smtClean="0">
                <a:latin typeface="DevLys 040" pitchFamily="2" charset="0"/>
              </a:rPr>
              <a:t> ,</a:t>
            </a:r>
            <a:r>
              <a:rPr lang="en-IN" sz="3200" dirty="0" err="1" smtClean="0">
                <a:latin typeface="DevLys 040" pitchFamily="2" charset="0"/>
              </a:rPr>
              <a:t>slh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vkiwfrZ</a:t>
            </a:r>
            <a:r>
              <a:rPr lang="en-IN" sz="3200" dirty="0" smtClean="0">
                <a:latin typeface="DevLys 040" pitchFamily="2" charset="0"/>
              </a:rPr>
              <a:t> ;k </a:t>
            </a:r>
            <a:r>
              <a:rPr lang="en-IN" sz="3200" dirty="0" err="1" smtClean="0">
                <a:latin typeface="DevLys 040" pitchFamily="2" charset="0"/>
              </a:rPr>
              <a:t>Hk.Mkj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ntZ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pqdk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</a:t>
            </a:r>
            <a:r>
              <a:rPr lang="en-IN" sz="3200" dirty="0" smtClean="0">
                <a:latin typeface="DevLys 040" pitchFamily="2" charset="0"/>
              </a:rPr>
              <a:t>]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i`"B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dzekad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dk</a:t>
            </a:r>
            <a:r>
              <a:rPr lang="en-IN" sz="3200" dirty="0" smtClean="0">
                <a:latin typeface="DevLys 040" pitchFamily="2" charset="0"/>
              </a:rPr>
              <a:t> ,d </a:t>
            </a:r>
            <a:r>
              <a:rPr lang="en-IN" sz="3200" dirty="0" err="1" smtClean="0">
                <a:latin typeface="DevLys 040" pitchFamily="2" charset="0"/>
              </a:rPr>
              <a:t>lanHkZ</a:t>
            </a:r>
            <a:r>
              <a:rPr lang="en-IN" sz="3200" dirty="0" smtClean="0">
                <a:latin typeface="DevLys 040" pitchFamily="2" charset="0"/>
              </a:rPr>
              <a:t>] </a:t>
            </a:r>
            <a:r>
              <a:rPr lang="en-IN" sz="3200" dirty="0" err="1" smtClean="0">
                <a:latin typeface="DevLys 040" pitchFamily="2" charset="0"/>
              </a:rPr>
              <a:t>vkgj.k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vf</a:t>
            </a:r>
            <a:r>
              <a:rPr lang="en-IN" sz="3200" dirty="0" smtClean="0">
                <a:latin typeface="DevLys 040" pitchFamily="2" charset="0"/>
              </a:rPr>
              <a:t>/</a:t>
            </a:r>
            <a:r>
              <a:rPr lang="en-IN" sz="3200" dirty="0" err="1" smtClean="0">
                <a:latin typeface="DevLys 040" pitchFamily="2" charset="0"/>
              </a:rPr>
              <a:t>kdkjh</a:t>
            </a:r>
            <a:r>
              <a:rPr lang="en-IN" sz="3200" dirty="0" smtClean="0">
                <a:latin typeface="DevLys 040" pitchFamily="2" charset="0"/>
              </a:rPr>
              <a:t> }</a:t>
            </a:r>
            <a:r>
              <a:rPr lang="en-IN" sz="3200" dirty="0" err="1" smtClean="0">
                <a:latin typeface="DevLys 040" pitchFamily="2" charset="0"/>
              </a:rPr>
              <a:t>kjk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iwfrZdrkZ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ns;dksa@buokbZl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bR;kfn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vafdr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fd;k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tkosA</a:t>
            </a:r>
            <a:r>
              <a:rPr lang="en-IN" sz="3200" dirty="0" smtClean="0">
                <a:latin typeface="DevLys 040" pitchFamily="2" charset="0"/>
              </a:rPr>
              <a:t> </a:t>
            </a:r>
            <a:endParaRPr lang="en-IN" sz="2800" dirty="0" smtClean="0">
              <a:latin typeface="DevLys 040" pitchFamily="2" charset="0"/>
            </a:endParaRP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3-</a:t>
            </a:r>
            <a:r>
              <a:rPr lang="en-IN" sz="3200" dirty="0" err="1" smtClean="0">
                <a:latin typeface="DevLys 040" pitchFamily="2" charset="0"/>
              </a:rPr>
              <a:t>izkIr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lkexzh</a:t>
            </a:r>
            <a:r>
              <a:rPr lang="en-IN" sz="3200" dirty="0" smtClean="0">
                <a:latin typeface="DevLys 040" pitchFamily="2" charset="0"/>
              </a:rPr>
              <a:t> dh </a:t>
            </a:r>
            <a:r>
              <a:rPr lang="en-IN" sz="3200" dirty="0" err="1" smtClean="0">
                <a:latin typeface="DevLys 040" pitchFamily="2" charset="0"/>
              </a:rPr>
              <a:t>ek</a:t>
            </a:r>
            <a:r>
              <a:rPr lang="en-IN" sz="3200" dirty="0" smtClean="0">
                <a:latin typeface="DevLys 040" pitchFamily="2" charset="0"/>
              </a:rPr>
              <a:t>=k </a:t>
            </a:r>
            <a:r>
              <a:rPr lang="en-IN" sz="3200" dirty="0" err="1" smtClean="0">
                <a:latin typeface="DevLys 040" pitchFamily="2" charset="0"/>
              </a:rPr>
              <a:t>lgh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rFkk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mldh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xq.koRRkk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vPNh</a:t>
            </a:r>
            <a:r>
              <a:rPr lang="en-IN" sz="3200" dirty="0" smtClean="0">
                <a:latin typeface="DevLys 040" pitchFamily="2" charset="0"/>
              </a:rPr>
              <a:t> ,</a:t>
            </a:r>
            <a:r>
              <a:rPr lang="en-IN" sz="3200" dirty="0" err="1" smtClean="0">
                <a:latin typeface="DevLys 040" pitchFamily="2" charset="0"/>
              </a:rPr>
              <a:t>oa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lkexzh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uewus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ds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vuqlkj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izkIr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gks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xbZ</a:t>
            </a:r>
            <a:r>
              <a:rPr lang="en-IN" sz="3200" dirty="0" smtClean="0">
                <a:latin typeface="DevLys 040" pitchFamily="2" charset="0"/>
              </a:rPr>
              <a:t> </a:t>
            </a:r>
            <a:r>
              <a:rPr lang="en-IN" sz="3200" dirty="0" err="1" smtClean="0">
                <a:latin typeface="DevLys 040" pitchFamily="2" charset="0"/>
              </a:rPr>
              <a:t>gSA</a:t>
            </a:r>
            <a:r>
              <a:rPr lang="en-IN" sz="2800" dirty="0" smtClean="0">
                <a:latin typeface="DevLys 040" pitchFamily="2" charset="0"/>
              </a:rPr>
              <a:t> </a:t>
            </a:r>
          </a:p>
          <a:p>
            <a:pPr algn="just">
              <a:buNone/>
            </a:pPr>
            <a:r>
              <a:rPr lang="en-IN" sz="3200" dirty="0" smtClean="0">
                <a:latin typeface="DevLys 040" pitchFamily="2" charset="0"/>
              </a:rPr>
              <a:t>	</a:t>
            </a:r>
          </a:p>
          <a:p>
            <a:pPr>
              <a:buNone/>
            </a:pPr>
            <a:endParaRPr lang="en-IN" sz="2200" b="1" dirty="0" smtClean="0">
              <a:latin typeface="DevLys 040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64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500" dirty="0" err="1" smtClean="0">
                <a:latin typeface="DevLys 040" pitchFamily="2" charset="0"/>
              </a:rPr>
              <a:t>izf'k</a:t>
            </a:r>
            <a:r>
              <a:rPr lang="en-US" sz="4500" dirty="0" smtClean="0">
                <a:latin typeface="DevLys 040" pitchFamily="2" charset="0"/>
              </a:rPr>
              <a:t>{</a:t>
            </a:r>
            <a:r>
              <a:rPr lang="en-US" sz="4500" dirty="0" err="1" smtClean="0">
                <a:latin typeface="DevLys 040" pitchFamily="2" charset="0"/>
              </a:rPr>
              <a:t>k.k</a:t>
            </a:r>
            <a:r>
              <a:rPr lang="en-US" sz="4500" dirty="0" smtClean="0">
                <a:latin typeface="DevLys 040" pitchFamily="2" charset="0"/>
              </a:rPr>
              <a:t> </a:t>
            </a:r>
            <a:r>
              <a:rPr lang="en-US" sz="4500" dirty="0" err="1" smtClean="0">
                <a:latin typeface="DevLys 040" pitchFamily="2" charset="0"/>
              </a:rPr>
              <a:t>esa</a:t>
            </a:r>
            <a:r>
              <a:rPr lang="en-US" sz="4500" dirty="0" smtClean="0">
                <a:latin typeface="DevLys 040" pitchFamily="2" charset="0"/>
              </a:rPr>
              <a:t> </a:t>
            </a:r>
            <a:r>
              <a:rPr lang="en-US" sz="4500" dirty="0" err="1" smtClean="0">
                <a:latin typeface="DevLys 040" pitchFamily="2" charset="0"/>
              </a:rPr>
              <a:t>mifLFkfr</a:t>
            </a:r>
            <a:r>
              <a:rPr lang="en-US" sz="4500" dirty="0" smtClean="0">
                <a:latin typeface="DevLys 040" pitchFamily="2" charset="0"/>
              </a:rPr>
              <a:t> </a:t>
            </a:r>
            <a:r>
              <a:rPr lang="en-US" sz="4500" dirty="0" err="1" smtClean="0">
                <a:latin typeface="DevLys 040" pitchFamily="2" charset="0"/>
              </a:rPr>
              <a:t>lHkh</a:t>
            </a:r>
            <a:r>
              <a:rPr lang="en-US" sz="4500" dirty="0" smtClean="0">
                <a:latin typeface="DevLys 040" pitchFamily="2" charset="0"/>
              </a:rPr>
              <a:t> </a:t>
            </a:r>
            <a:r>
              <a:rPr lang="en-US" sz="4500" dirty="0" err="1" smtClean="0">
                <a:latin typeface="DevLys 040" pitchFamily="2" charset="0"/>
              </a:rPr>
              <a:t>vH;fFkZ;ksa</a:t>
            </a:r>
            <a:r>
              <a:rPr lang="en-US" sz="4500" dirty="0" smtClean="0">
                <a:latin typeface="DevLys 040" pitchFamily="2" charset="0"/>
              </a:rPr>
              <a:t> </a:t>
            </a:r>
            <a:r>
              <a:rPr lang="en-US" sz="4500" dirty="0" err="1" smtClean="0">
                <a:latin typeface="DevLys 040" pitchFamily="2" charset="0"/>
              </a:rPr>
              <a:t>ls</a:t>
            </a:r>
            <a:r>
              <a:rPr lang="en-US" sz="4500" dirty="0" smtClean="0">
                <a:latin typeface="DevLys 040" pitchFamily="2" charset="0"/>
              </a:rPr>
              <a:t> </a:t>
            </a:r>
            <a:r>
              <a:rPr lang="en-US" sz="4500" dirty="0" err="1" smtClean="0">
                <a:latin typeface="DevLys 040" pitchFamily="2" charset="0"/>
              </a:rPr>
              <a:t>vis</a:t>
            </a:r>
            <a:r>
              <a:rPr lang="en-US" sz="4500" dirty="0" smtClean="0">
                <a:latin typeface="DevLys 040" pitchFamily="2" charset="0"/>
              </a:rPr>
              <a:t>{</a:t>
            </a:r>
            <a:r>
              <a:rPr lang="en-US" sz="4500" dirty="0" err="1" smtClean="0">
                <a:latin typeface="DevLys 040" pitchFamily="2" charset="0"/>
              </a:rPr>
              <a:t>kk;sa</a:t>
            </a:r>
            <a:endParaRPr lang="en-US" sz="4500" dirty="0">
              <a:latin typeface="DevLys 04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dirty="0" smtClean="0">
                <a:latin typeface="DevLys 040" pitchFamily="2" charset="0"/>
              </a:rPr>
              <a:t>		</a:t>
            </a:r>
            <a:r>
              <a:rPr lang="en-US" sz="3600" dirty="0" err="1" smtClean="0">
                <a:latin typeface="DevLys 040" pitchFamily="2" charset="0"/>
              </a:rPr>
              <a:t>izf’k</a:t>
            </a:r>
            <a:r>
              <a:rPr lang="en-US" sz="3600" dirty="0" smtClean="0">
                <a:latin typeface="DevLys 040" pitchFamily="2" charset="0"/>
              </a:rPr>
              <a:t>{</a:t>
            </a:r>
            <a:r>
              <a:rPr lang="en-US" sz="3600" dirty="0" err="1" smtClean="0">
                <a:latin typeface="DevLys 040" pitchFamily="2" charset="0"/>
              </a:rPr>
              <a:t>k.k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lekfIr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iwoZ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vki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lHkh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ls</a:t>
            </a:r>
            <a:r>
              <a:rPr lang="en-US" sz="3600" dirty="0" smtClean="0">
                <a:latin typeface="DevLys 040" pitchFamily="2" charset="0"/>
              </a:rPr>
              <a:t> ;g </a:t>
            </a:r>
            <a:r>
              <a:rPr lang="en-US" sz="3600" dirty="0" err="1" smtClean="0">
                <a:latin typeface="DevLys 040" pitchFamily="2" charset="0"/>
              </a:rPr>
              <a:t>vk’kk</a:t>
            </a:r>
            <a:r>
              <a:rPr lang="en-US" sz="3600" dirty="0" smtClean="0">
                <a:latin typeface="DevLys 040" pitchFamily="2" charset="0"/>
              </a:rPr>
              <a:t> dh </a:t>
            </a:r>
            <a:r>
              <a:rPr lang="en-US" sz="3600" dirty="0" err="1" smtClean="0">
                <a:latin typeface="DevLys 040" pitchFamily="2" charset="0"/>
              </a:rPr>
              <a:t>tkrh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gS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fd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mDr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izf’k</a:t>
            </a:r>
            <a:r>
              <a:rPr lang="en-US" sz="3600" dirty="0" smtClean="0">
                <a:latin typeface="DevLys 040" pitchFamily="2" charset="0"/>
              </a:rPr>
              <a:t>{</a:t>
            </a:r>
            <a:r>
              <a:rPr lang="en-US" sz="3600" dirty="0" err="1" smtClean="0">
                <a:latin typeface="DevLys 040" pitchFamily="2" charset="0"/>
              </a:rPr>
              <a:t>k.k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ykHk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ysdj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vki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lHkh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vius&amp;vius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ftyk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dk;kZy;ksa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fjdkMZ@vfHkys</a:t>
            </a:r>
            <a:r>
              <a:rPr lang="en-US" sz="3600" dirty="0" smtClean="0">
                <a:latin typeface="DevLys 040" pitchFamily="2" charset="0"/>
              </a:rPr>
              <a:t>[</a:t>
            </a:r>
            <a:r>
              <a:rPr lang="en-US" sz="3600" dirty="0" err="1" smtClean="0">
                <a:latin typeface="DevLys 040" pitchFamily="2" charset="0"/>
              </a:rPr>
              <a:t>kksa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O;ofLFkr</a:t>
            </a:r>
            <a:r>
              <a:rPr lang="en-US" sz="3600" dirty="0" smtClean="0">
                <a:latin typeface="DevLys 040" pitchFamily="2" charset="0"/>
              </a:rPr>
              <a:t> la/</a:t>
            </a:r>
            <a:r>
              <a:rPr lang="en-US" sz="3600" dirty="0" err="1" smtClean="0">
                <a:latin typeface="DevLys 040" pitchFamily="2" charset="0"/>
              </a:rPr>
              <a:t>kkj.k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djsaxs</a:t>
            </a:r>
            <a:r>
              <a:rPr lang="en-US" sz="3600" dirty="0" smtClean="0">
                <a:latin typeface="DevLys 040" pitchFamily="2" charset="0"/>
              </a:rPr>
              <a:t> ,</a:t>
            </a:r>
            <a:r>
              <a:rPr lang="en-US" sz="3600" dirty="0" err="1" smtClean="0">
                <a:latin typeface="DevLys 040" pitchFamily="2" charset="0"/>
              </a:rPr>
              <a:t>oa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fn;s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x;s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izf’k</a:t>
            </a:r>
            <a:r>
              <a:rPr lang="en-US" sz="3600" dirty="0" smtClean="0">
                <a:latin typeface="DevLys 040" pitchFamily="2" charset="0"/>
              </a:rPr>
              <a:t>{</a:t>
            </a:r>
            <a:r>
              <a:rPr lang="en-US" sz="3600" dirty="0" err="1" smtClean="0">
                <a:latin typeface="DevLys 040" pitchFamily="2" charset="0"/>
              </a:rPr>
              <a:t>k.k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dks</a:t>
            </a:r>
            <a:r>
              <a:rPr lang="en-US" sz="3600" dirty="0" smtClean="0">
                <a:latin typeface="DevLys 040" pitchFamily="2" charset="0"/>
              </a:rPr>
              <a:t> /;</a:t>
            </a:r>
            <a:r>
              <a:rPr lang="en-US" sz="3600" dirty="0" err="1" smtClean="0">
                <a:latin typeface="DevLys 040" pitchFamily="2" charset="0"/>
              </a:rPr>
              <a:t>ku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es</a:t>
            </a:r>
            <a:r>
              <a:rPr lang="en-US" sz="3600" dirty="0" smtClean="0">
                <a:latin typeface="DevLys 040" pitchFamily="2" charset="0"/>
              </a:rPr>
              <a:t> j[</a:t>
            </a:r>
            <a:r>
              <a:rPr lang="en-US" sz="3600" dirty="0" err="1" smtClean="0">
                <a:latin typeface="DevLys 040" pitchFamily="2" charset="0"/>
              </a:rPr>
              <a:t>kdj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viuk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dk;Z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HkyhHkkafr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laikfnr</a:t>
            </a:r>
            <a:r>
              <a:rPr lang="en-US" sz="3600" dirty="0" smtClean="0">
                <a:latin typeface="DevLys 040" pitchFamily="2" charset="0"/>
              </a:rPr>
              <a:t> </a:t>
            </a:r>
            <a:r>
              <a:rPr lang="en-US" sz="3600" dirty="0" err="1" smtClean="0">
                <a:latin typeface="DevLys 040" pitchFamily="2" charset="0"/>
              </a:rPr>
              <a:t>djsaxs</a:t>
            </a:r>
            <a:r>
              <a:rPr lang="en-US" sz="3600" dirty="0" smtClean="0">
                <a:latin typeface="DevLys 040" pitchFamily="2" charset="0"/>
              </a:rPr>
              <a:t> A</a:t>
            </a:r>
            <a:endParaRPr lang="en-US" sz="3600" dirty="0">
              <a:latin typeface="DevLys 04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1600" smtClean="0"/>
              <a:pPr/>
              <a:t>65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78C8DEF-B124-4255-AC2A-5CF8EE48F59B}"/>
              </a:ext>
            </a:extLst>
          </p:cNvPr>
          <p:cNvSpPr/>
          <p:nvPr/>
        </p:nvSpPr>
        <p:spPr>
          <a:xfrm>
            <a:off x="762000" y="2133600"/>
            <a:ext cx="7696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9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DevLys 040" pitchFamily="2" charset="0"/>
              </a:rPr>
              <a:t>/</a:t>
            </a:r>
            <a:r>
              <a:rPr lang="en-IN" sz="9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DevLys 040" pitchFamily="2" charset="0"/>
              </a:rPr>
              <a:t>kU;okn</a:t>
            </a:r>
            <a:endParaRPr lang="en-IN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B59-166A-4326-A0AD-3160FBDCDC55}" type="slidenum">
              <a:rPr lang="en-US" sz="2000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130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1306</TotalTime>
  <Words>1804</Words>
  <Application>Microsoft Office PowerPoint</Application>
  <PresentationFormat>On-screen Show (4:3)</PresentationFormat>
  <Paragraphs>478</Paragraphs>
  <Slides>66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Flow</vt:lpstr>
      <vt:lpstr>ctV@vkWfMV ,oa ys[kk laca/kh dk;Ziz.kkyh</vt:lpstr>
      <vt:lpstr>ctV D;k gS\</vt:lpstr>
      <vt:lpstr>ctV cukus ds mn~ns’;</vt:lpstr>
      <vt:lpstr>'kkldh; ys[kksa ds eq[; Hkkx</vt:lpstr>
      <vt:lpstr>lafpr@lesfdr fuf/k</vt:lpstr>
      <vt:lpstr>Slide 6</vt:lpstr>
      <vt:lpstr>yksd ys[kk</vt:lpstr>
      <vt:lpstr>vkdfLedrk fuf/k</vt:lpstr>
      <vt:lpstr>vk; ,oa O;; ds fofHkUu 'kh"kksZ dk foHkktu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Hkkfjr O;;  (Charged Expenditure)</vt:lpstr>
      <vt:lpstr>erns; O;;  (Voted Expenditure)</vt:lpstr>
      <vt:lpstr>iqujhf{kr ctV vuqeku ,oa ctV vuqeku</vt:lpstr>
      <vt:lpstr>ctV rS;kj djus gsrq vko’;d vfHkys[k</vt:lpstr>
      <vt:lpstr>Slide 23</vt:lpstr>
      <vt:lpstr>Slide 24</vt:lpstr>
      <vt:lpstr>iqufoZfu;kstu  (Re- appropriation)</vt:lpstr>
      <vt:lpstr>  vuqiwjd vuqeku (Supplementary Estimate) </vt:lpstr>
      <vt:lpstr>leiZ.k izLrko</vt:lpstr>
      <vt:lpstr>ctV izLrko ,oa vkoaVu iznk; dh vkWuykbZu izfdz;k </vt:lpstr>
      <vt:lpstr>ftyksa }kjk ctV vkoaVu dh ekax ,oa vk;ksx }kjk iznk; vkoaVu dh vkWuykbZu izfdz;k loZizFke ftyksa ds ykWfxu ls ykWx bu fd;s tkus ij mDr LØhu iznf’kZr gksxh A</vt:lpstr>
      <vt:lpstr>ctV eksM~;qy esa loZ izFke ctV ekax esa vko’;d izfof"V;kW dh tkosaxh A</vt:lpstr>
      <vt:lpstr>yafcr@orZeku ekaxksa dh izfof"V yafcr ekax dh izfof"V fd;s tkus ds lkFk gh yafcr ns;dksa ds fooj.k dh izfof"V Hkh dh tkosaxh rFkk ;fn orZeku ekax gS rks ekax dk vkSfpR; Hkh n’kkZ;s tkus ds mijkar ekax lcfeV gksxh A </vt:lpstr>
      <vt:lpstr>vkWuykbZu ekax lcfeV djuk</vt:lpstr>
      <vt:lpstr>ftyk Lrj ij dh xbZ vkWuykbZu ekax laca/kh fjiksVZ</vt:lpstr>
      <vt:lpstr>Slide 34</vt:lpstr>
      <vt:lpstr>Slide 35</vt:lpstr>
      <vt:lpstr>Slide 36</vt:lpstr>
      <vt:lpstr>vk;ksx dks ftyksa ls izkIr vkWuykbZu fMek.M</vt:lpstr>
      <vt:lpstr>vk;ksx }kjk vkWuykbZu ekax ij vkoaVu tkjh djuk</vt:lpstr>
      <vt:lpstr>=qfViw.kZ ekax dks fujLr djus dh izfØ;k</vt:lpstr>
      <vt:lpstr>ctV eSustesUV fjiksZV</vt:lpstr>
      <vt:lpstr>'kklu ,oa vk;ksx }kjk tkjh vkns’k@funZs’k</vt:lpstr>
      <vt:lpstr>fuokZpu lEiknu gsrq enokj njksa dk fu/kkZj.k </vt:lpstr>
      <vt:lpstr>Slide 43</vt:lpstr>
      <vt:lpstr>Slide 44</vt:lpstr>
      <vt:lpstr>ohfM;ksxzkQh ,oa VsaV 'kfe;kuk  ij O;;</vt:lpstr>
      <vt:lpstr>  fuokZpu M~;wVh ds nkSjku e`r@?kk;y dfeZ;ksa ds ifjokjksa dks vuqxzg jkf’k 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izf'k{k.k esa mifLFkfr lHkh vH;fFkZ;ksa ls vis{kk;sa</vt:lpstr>
      <vt:lpstr>Slide 66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ctV@ys[kk laca/kh dk;Ziz.kkyh</dc:title>
  <dc:creator>xp2</dc:creator>
  <cp:lastModifiedBy>admin</cp:lastModifiedBy>
  <cp:revision>672</cp:revision>
  <dcterms:created xsi:type="dcterms:W3CDTF">2018-02-12T22:58:14Z</dcterms:created>
  <dcterms:modified xsi:type="dcterms:W3CDTF">2018-03-22T08:10:13Z</dcterms:modified>
</cp:coreProperties>
</file>